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6"/>
  </p:notesMasterIdLst>
  <p:sldIdLst>
    <p:sldId id="274" r:id="rId5"/>
    <p:sldId id="301" r:id="rId6"/>
    <p:sldId id="295" r:id="rId7"/>
    <p:sldId id="298" r:id="rId8"/>
    <p:sldId id="299" r:id="rId9"/>
    <p:sldId id="302" r:id="rId10"/>
    <p:sldId id="304" r:id="rId11"/>
    <p:sldId id="303" r:id="rId12"/>
    <p:sldId id="306" r:id="rId13"/>
    <p:sldId id="305" r:id="rId14"/>
    <p:sldId id="300"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BBB018-8369-920A-DCAE-C741EF513195}" v="675" dt="2026-03-10T08:39:48.108"/>
    <p1510:client id="{CB5AB934-5D84-D95D-90AC-51E7E1BB0496}" v="592" dt="2026-03-11T08:48:55.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4" d="100"/>
          <a:sy n="154" d="100"/>
        </p:scale>
        <p:origin x="53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DB29A5-5A7C-4744-98C9-CF7415D4AA2C}"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de-DE"/>
        </a:p>
      </dgm:t>
    </dgm:pt>
    <dgm:pt modelId="{BF02D367-4E35-4259-8A00-5FDCC25E7FE9}">
      <dgm:prSet phldrT="[Text]" custT="1"/>
      <dgm:spPr>
        <a:xfrm>
          <a:off x="480218" y="53726"/>
          <a:ext cx="6723062" cy="1205662"/>
        </a:xfrm>
        <a:prstGeom prst="roundRect">
          <a:avLst/>
        </a:prstGeom>
        <a:gradFill rotWithShape="0">
          <a:gsLst>
            <a:gs pos="0">
              <a:srgbClr val="B71E42">
                <a:hueOff val="0"/>
                <a:satOff val="0"/>
                <a:lumOff val="0"/>
                <a:alphaOff val="0"/>
                <a:tint val="98000"/>
                <a:satMod val="110000"/>
                <a:lumMod val="104000"/>
              </a:srgbClr>
            </a:gs>
            <a:gs pos="69000">
              <a:srgbClr val="B71E42">
                <a:hueOff val="0"/>
                <a:satOff val="0"/>
                <a:lumOff val="0"/>
                <a:alphaOff val="0"/>
                <a:shade val="88000"/>
                <a:satMod val="130000"/>
                <a:lumMod val="92000"/>
              </a:srgbClr>
            </a:gs>
            <a:gs pos="100000">
              <a:srgbClr val="B71E42">
                <a:hueOff val="0"/>
                <a:satOff val="0"/>
                <a:lumOff val="0"/>
                <a:alphaOff val="0"/>
                <a:shade val="78000"/>
                <a:satMod val="130000"/>
                <a:lumMod val="92000"/>
              </a:srgb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gm:spPr>
      <dgm:t>
        <a:bodyPr/>
        <a:lstStyle/>
        <a:p>
          <a:r>
            <a:rPr lang="de-DE" sz="1800" b="1" dirty="0">
              <a:solidFill>
                <a:sysClr val="window" lastClr="FFFFFF"/>
              </a:solidFill>
              <a:latin typeface="Gill Sans MT" panose="020B0502020104020203"/>
              <a:ea typeface="+mn-ea"/>
              <a:cs typeface="+mn-cs"/>
            </a:rPr>
            <a:t>-Lernzeiten am Vormittag (</a:t>
          </a:r>
          <a:r>
            <a:rPr lang="de-DE" sz="1800" b="1" dirty="0" err="1">
              <a:solidFill>
                <a:sysClr val="window" lastClr="FFFFFF"/>
              </a:solidFill>
              <a:latin typeface="Gill Sans MT" panose="020B0502020104020203"/>
              <a:ea typeface="+mn-ea"/>
              <a:cs typeface="+mn-cs"/>
            </a:rPr>
            <a:t>Doppelsteckung</a:t>
          </a:r>
          <a:r>
            <a:rPr lang="de-DE" sz="1800" b="1" dirty="0">
              <a:solidFill>
                <a:sysClr val="window" lastClr="FFFFFF"/>
              </a:solidFill>
              <a:latin typeface="Gill Sans MT" panose="020B0502020104020203"/>
              <a:ea typeface="+mn-ea"/>
              <a:cs typeface="+mn-cs"/>
            </a:rPr>
            <a:t>)</a:t>
          </a:r>
        </a:p>
        <a:p>
          <a:r>
            <a:rPr lang="de-DE" sz="1800" b="1" dirty="0">
              <a:solidFill>
                <a:sysClr val="window" lastClr="FFFFFF"/>
              </a:solidFill>
              <a:latin typeface="Gill Sans MT" panose="020B0502020104020203"/>
              <a:ea typeface="+mn-ea"/>
              <a:cs typeface="+mn-cs"/>
            </a:rPr>
            <a:t>-Leseförderung</a:t>
          </a:r>
        </a:p>
      </dgm:t>
    </dgm:pt>
    <dgm:pt modelId="{1A5D976B-1BC8-495F-8AED-F1221786F979}" type="parTrans" cxnId="{D1406566-740D-49C8-A4B0-2299B026AF36}">
      <dgm:prSet/>
      <dgm:spPr/>
      <dgm:t>
        <a:bodyPr/>
        <a:lstStyle/>
        <a:p>
          <a:endParaRPr lang="de-DE"/>
        </a:p>
      </dgm:t>
    </dgm:pt>
    <dgm:pt modelId="{6AE9C9AE-EAB3-4451-A40A-C1A2270D72EC}" type="sibTrans" cxnId="{D1406566-740D-49C8-A4B0-2299B026AF36}">
      <dgm:prSet/>
      <dgm:spPr/>
      <dgm:t>
        <a:bodyPr/>
        <a:lstStyle/>
        <a:p>
          <a:endParaRPr lang="de-DE"/>
        </a:p>
      </dgm:t>
    </dgm:pt>
    <dgm:pt modelId="{330D718E-C5DE-4F0D-B6B8-1F08326E27F1}">
      <dgm:prSet phldrT="[Text]"/>
      <dgm:spPr>
        <a:xfrm>
          <a:off x="480218" y="1639549"/>
          <a:ext cx="6723062" cy="484090"/>
        </a:xfrm>
        <a:prstGeom prst="roundRect">
          <a:avLst/>
        </a:prstGeom>
        <a:gradFill rotWithShape="0">
          <a:gsLst>
            <a:gs pos="0">
              <a:srgbClr val="B71E42">
                <a:hueOff val="0"/>
                <a:satOff val="0"/>
                <a:lumOff val="0"/>
                <a:alphaOff val="0"/>
                <a:tint val="98000"/>
                <a:satMod val="110000"/>
                <a:lumMod val="104000"/>
              </a:srgbClr>
            </a:gs>
            <a:gs pos="69000">
              <a:srgbClr val="B71E42">
                <a:hueOff val="0"/>
                <a:satOff val="0"/>
                <a:lumOff val="0"/>
                <a:alphaOff val="0"/>
                <a:shade val="88000"/>
                <a:satMod val="130000"/>
                <a:lumMod val="92000"/>
              </a:srgbClr>
            </a:gs>
            <a:gs pos="100000">
              <a:srgbClr val="B71E42">
                <a:hueOff val="0"/>
                <a:satOff val="0"/>
                <a:lumOff val="0"/>
                <a:alphaOff val="0"/>
                <a:shade val="78000"/>
                <a:satMod val="130000"/>
                <a:lumMod val="92000"/>
              </a:srgb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gm:spPr>
      <dgm:t>
        <a:bodyPr/>
        <a:lstStyle/>
        <a:p>
          <a:r>
            <a:rPr lang="de-DE" dirty="0">
              <a:solidFill>
                <a:sysClr val="window" lastClr="FFFFFF"/>
              </a:solidFill>
              <a:latin typeface="Gill Sans MT" panose="020B0502020104020203"/>
              <a:ea typeface="+mn-ea"/>
              <a:cs typeface="+mn-cs"/>
            </a:rPr>
            <a:t>Mittagessen</a:t>
          </a:r>
        </a:p>
      </dgm:t>
    </dgm:pt>
    <dgm:pt modelId="{FEFA4C86-5DF5-4A48-BE2C-C63023F5E116}" type="parTrans" cxnId="{2A7A09D4-3FD0-4D4B-B181-B5FB2CB7A38E}">
      <dgm:prSet/>
      <dgm:spPr/>
      <dgm:t>
        <a:bodyPr/>
        <a:lstStyle/>
        <a:p>
          <a:endParaRPr lang="de-DE"/>
        </a:p>
      </dgm:t>
    </dgm:pt>
    <dgm:pt modelId="{92CA673C-8D72-446A-874E-33BBC9C1691D}" type="sibTrans" cxnId="{2A7A09D4-3FD0-4D4B-B181-B5FB2CB7A38E}">
      <dgm:prSet/>
      <dgm:spPr/>
      <dgm:t>
        <a:bodyPr/>
        <a:lstStyle/>
        <a:p>
          <a:endParaRPr lang="de-DE"/>
        </a:p>
      </dgm:t>
    </dgm:pt>
    <dgm:pt modelId="{13ABB23A-C9CC-4D76-87F2-5EED732BB9DC}">
      <dgm:prSet phldrT="[Text]" custT="1"/>
      <dgm:spPr>
        <a:xfrm>
          <a:off x="334112" y="2448269"/>
          <a:ext cx="6968857" cy="1561475"/>
        </a:xfrm>
        <a:prstGeom prst="roundRect">
          <a:avLst/>
        </a:prstGeom>
        <a:gradFill rotWithShape="0">
          <a:gsLst>
            <a:gs pos="0">
              <a:srgbClr val="B71E42">
                <a:hueOff val="0"/>
                <a:satOff val="0"/>
                <a:lumOff val="0"/>
                <a:alphaOff val="0"/>
                <a:tint val="98000"/>
                <a:satMod val="110000"/>
                <a:lumMod val="104000"/>
              </a:srgbClr>
            </a:gs>
            <a:gs pos="69000">
              <a:srgbClr val="B71E42">
                <a:hueOff val="0"/>
                <a:satOff val="0"/>
                <a:lumOff val="0"/>
                <a:alphaOff val="0"/>
                <a:shade val="88000"/>
                <a:satMod val="130000"/>
                <a:lumMod val="92000"/>
              </a:srgbClr>
            </a:gs>
            <a:gs pos="100000">
              <a:srgbClr val="B71E42">
                <a:hueOff val="0"/>
                <a:satOff val="0"/>
                <a:lumOff val="0"/>
                <a:alphaOff val="0"/>
                <a:shade val="78000"/>
                <a:satMod val="130000"/>
                <a:lumMod val="92000"/>
              </a:srgb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gm:spPr>
      <dgm:t>
        <a:bodyPr/>
        <a:lstStyle/>
        <a:p>
          <a:endParaRPr lang="de-DE" sz="1200" dirty="0">
            <a:solidFill>
              <a:sysClr val="window" lastClr="FFFFFF"/>
            </a:solidFill>
            <a:latin typeface="Gill Sans MT" panose="020B0502020104020203"/>
            <a:ea typeface="+mn-ea"/>
            <a:cs typeface="+mn-cs"/>
          </a:endParaRPr>
        </a:p>
        <a:p>
          <a:r>
            <a:rPr lang="de-DE" sz="1800" b="1" dirty="0">
              <a:solidFill>
                <a:sysClr val="window" lastClr="FFFFFF"/>
              </a:solidFill>
              <a:latin typeface="Gill Sans MT" panose="020B0502020104020203"/>
              <a:ea typeface="+mn-ea"/>
              <a:cs typeface="+mn-cs"/>
            </a:rPr>
            <a:t>-Lernzeiten am Nachmittag (</a:t>
          </a:r>
          <a:r>
            <a:rPr lang="de-DE" sz="1800" b="1" dirty="0" err="1">
              <a:solidFill>
                <a:sysClr val="window" lastClr="FFFFFF"/>
              </a:solidFill>
              <a:latin typeface="Gill Sans MT" panose="020B0502020104020203"/>
              <a:ea typeface="+mn-ea"/>
              <a:cs typeface="+mn-cs"/>
            </a:rPr>
            <a:t>Doppelsteckung</a:t>
          </a:r>
          <a:r>
            <a:rPr lang="de-DE" sz="1800" b="1" dirty="0">
              <a:solidFill>
                <a:sysClr val="window" lastClr="FFFFFF"/>
              </a:solidFill>
              <a:latin typeface="Gill Sans MT" panose="020B0502020104020203"/>
              <a:ea typeface="+mn-ea"/>
              <a:cs typeface="+mn-cs"/>
            </a:rPr>
            <a:t>) </a:t>
          </a:r>
        </a:p>
        <a:p>
          <a:r>
            <a:rPr lang="de-DE" sz="1800" dirty="0">
              <a:solidFill>
                <a:sysClr val="window" lastClr="FFFFFF"/>
              </a:solidFill>
              <a:latin typeface="Gill Sans MT" panose="020B0502020104020203"/>
              <a:ea typeface="+mn-ea"/>
              <a:cs typeface="+mn-cs"/>
            </a:rPr>
            <a:t>	Mo, Di 3. Klasse und 4. Klasse</a:t>
          </a:r>
        </a:p>
        <a:p>
          <a:r>
            <a:rPr lang="de-DE" sz="1800" dirty="0">
              <a:solidFill>
                <a:sysClr val="window" lastClr="FFFFFF"/>
              </a:solidFill>
              <a:latin typeface="Gill Sans MT" panose="020B0502020104020203"/>
              <a:ea typeface="+mn-ea"/>
              <a:cs typeface="+mn-cs"/>
            </a:rPr>
            <a:t>	Do 1. Klasse bis 4. Klasse</a:t>
          </a:r>
        </a:p>
        <a:p>
          <a:r>
            <a:rPr lang="de-DE" sz="1800" dirty="0">
              <a:solidFill>
                <a:sysClr val="window" lastClr="FFFFFF"/>
              </a:solidFill>
              <a:latin typeface="Gill Sans MT" panose="020B0502020104020203"/>
              <a:ea typeface="+mn-ea"/>
              <a:cs typeface="+mn-cs"/>
            </a:rPr>
            <a:t>-</a:t>
          </a:r>
          <a:r>
            <a:rPr lang="de-DE" sz="1800" b="1" dirty="0">
              <a:solidFill>
                <a:sysClr val="window" lastClr="FFFFFF"/>
              </a:solidFill>
              <a:latin typeface="Gill Sans MT" panose="020B0502020104020203"/>
              <a:ea typeface="+mn-ea"/>
              <a:cs typeface="+mn-cs"/>
            </a:rPr>
            <a:t>Freispiel/</a:t>
          </a:r>
          <a:r>
            <a:rPr lang="de-DE" sz="1800" b="1" dirty="0" err="1">
              <a:solidFill>
                <a:sysClr val="window" lastClr="FFFFFF"/>
              </a:solidFill>
              <a:latin typeface="Gill Sans MT" panose="020B0502020104020203"/>
              <a:ea typeface="+mn-ea"/>
              <a:cs typeface="+mn-cs"/>
            </a:rPr>
            <a:t>AG´s</a:t>
          </a:r>
          <a:endParaRPr lang="de-DE" sz="1800" b="1" dirty="0">
            <a:solidFill>
              <a:sysClr val="window" lastClr="FFFFFF"/>
            </a:solidFill>
            <a:latin typeface="Gill Sans MT" panose="020B0502020104020203"/>
            <a:ea typeface="+mn-ea"/>
            <a:cs typeface="+mn-cs"/>
          </a:endParaRPr>
        </a:p>
        <a:p>
          <a:endParaRPr lang="de-DE" sz="2600" dirty="0">
            <a:solidFill>
              <a:sysClr val="window" lastClr="FFFFFF"/>
            </a:solidFill>
            <a:latin typeface="Gill Sans MT" panose="020B0502020104020203"/>
            <a:ea typeface="+mn-ea"/>
            <a:cs typeface="+mn-cs"/>
          </a:endParaRPr>
        </a:p>
      </dgm:t>
    </dgm:pt>
    <dgm:pt modelId="{396C3F08-0415-4D4A-83F9-CAA793E2D8F3}" type="parTrans" cxnId="{CAF33BAD-8958-443B-B9B8-ECB2A51B41A8}">
      <dgm:prSet/>
      <dgm:spPr/>
      <dgm:t>
        <a:bodyPr/>
        <a:lstStyle/>
        <a:p>
          <a:endParaRPr lang="de-DE"/>
        </a:p>
      </dgm:t>
    </dgm:pt>
    <dgm:pt modelId="{8F44D772-0D00-4139-B3FA-D0F7851B9623}" type="sibTrans" cxnId="{CAF33BAD-8958-443B-B9B8-ECB2A51B41A8}">
      <dgm:prSet/>
      <dgm:spPr/>
      <dgm:t>
        <a:bodyPr/>
        <a:lstStyle/>
        <a:p>
          <a:endParaRPr lang="de-DE"/>
        </a:p>
      </dgm:t>
    </dgm:pt>
    <dgm:pt modelId="{BD133BB4-F8E3-4B9B-9C80-5EE71925851D}">
      <dgm:prSet/>
      <dgm:spPr>
        <a:xfrm>
          <a:off x="0" y="3764762"/>
          <a:ext cx="9604375" cy="604800"/>
        </a:xfrm>
        <a:prstGeom prst="rect">
          <a:avLst/>
        </a:prstGeom>
        <a:solidFill>
          <a:sysClr val="window" lastClr="FFFFFF">
            <a:alpha val="90000"/>
            <a:hueOff val="0"/>
            <a:satOff val="0"/>
            <a:lumOff val="0"/>
            <a:alphaOff val="0"/>
          </a:sysClr>
        </a:solidFill>
        <a:ln w="9525" cap="flat" cmpd="sng" algn="ctr">
          <a:solidFill>
            <a:srgbClr val="B71E42">
              <a:hueOff val="0"/>
              <a:satOff val="0"/>
              <a:lumOff val="0"/>
              <a:alphaOff val="0"/>
            </a:srgbClr>
          </a:solidFill>
          <a:prstDash val="solid"/>
        </a:ln>
        <a:effectLst/>
      </dgm:spPr>
      <dgm:t>
        <a:bodyPr/>
        <a:lstStyle/>
        <a:p>
          <a:endParaRPr lang="de-DE" dirty="0">
            <a:solidFill>
              <a:sysClr val="windowText" lastClr="000000">
                <a:hueOff val="0"/>
                <a:satOff val="0"/>
                <a:lumOff val="0"/>
                <a:alphaOff val="0"/>
              </a:sysClr>
            </a:solidFill>
            <a:latin typeface="Gill Sans MT" panose="020B0502020104020203"/>
            <a:ea typeface="+mn-ea"/>
            <a:cs typeface="+mn-cs"/>
          </a:endParaRPr>
        </a:p>
      </dgm:t>
    </dgm:pt>
    <dgm:pt modelId="{CB2908A6-C517-4122-A4A5-9FC00CB8E26D}" type="parTrans" cxnId="{5A5F323B-921C-4856-B62F-1E42CB2C9316}">
      <dgm:prSet/>
      <dgm:spPr/>
      <dgm:t>
        <a:bodyPr/>
        <a:lstStyle/>
        <a:p>
          <a:endParaRPr lang="de-DE"/>
        </a:p>
      </dgm:t>
    </dgm:pt>
    <dgm:pt modelId="{3EE80C2B-1D67-401E-A3FD-7987355E6545}" type="sibTrans" cxnId="{5A5F323B-921C-4856-B62F-1E42CB2C9316}">
      <dgm:prSet/>
      <dgm:spPr/>
      <dgm:t>
        <a:bodyPr/>
        <a:lstStyle/>
        <a:p>
          <a:endParaRPr lang="de-DE"/>
        </a:p>
      </dgm:t>
    </dgm:pt>
    <dgm:pt modelId="{C751BFB7-803B-40B9-AD57-A41E0EBDE058}" type="pres">
      <dgm:prSet presAssocID="{24DB29A5-5A7C-4744-98C9-CF7415D4AA2C}" presName="linear" presStyleCnt="0">
        <dgm:presLayoutVars>
          <dgm:dir/>
          <dgm:animLvl val="lvl"/>
          <dgm:resizeHandles val="exact"/>
        </dgm:presLayoutVars>
      </dgm:prSet>
      <dgm:spPr/>
      <dgm:t>
        <a:bodyPr/>
        <a:lstStyle/>
        <a:p>
          <a:endParaRPr lang="de-DE"/>
        </a:p>
      </dgm:t>
    </dgm:pt>
    <dgm:pt modelId="{3BC05CF7-CFB7-44CF-BA9D-0FB41E272DEA}" type="pres">
      <dgm:prSet presAssocID="{BF02D367-4E35-4259-8A00-5FDCC25E7FE9}" presName="parentLin" presStyleCnt="0"/>
      <dgm:spPr/>
    </dgm:pt>
    <dgm:pt modelId="{B9610BD1-633B-42D5-8E16-5D24D85AC000}" type="pres">
      <dgm:prSet presAssocID="{BF02D367-4E35-4259-8A00-5FDCC25E7FE9}" presName="parentLeftMargin" presStyleLbl="node1" presStyleIdx="0" presStyleCnt="3"/>
      <dgm:spPr/>
      <dgm:t>
        <a:bodyPr/>
        <a:lstStyle/>
        <a:p>
          <a:endParaRPr lang="de-DE"/>
        </a:p>
      </dgm:t>
    </dgm:pt>
    <dgm:pt modelId="{40315A46-F9D1-4A4E-B33E-B6476DCA31B6}" type="pres">
      <dgm:prSet presAssocID="{BF02D367-4E35-4259-8A00-5FDCC25E7FE9}" presName="parentText" presStyleLbl="node1" presStyleIdx="0" presStyleCnt="3" custScaleY="170176">
        <dgm:presLayoutVars>
          <dgm:chMax val="0"/>
          <dgm:bulletEnabled val="1"/>
        </dgm:presLayoutVars>
      </dgm:prSet>
      <dgm:spPr/>
      <dgm:t>
        <a:bodyPr/>
        <a:lstStyle/>
        <a:p>
          <a:endParaRPr lang="de-DE"/>
        </a:p>
      </dgm:t>
    </dgm:pt>
    <dgm:pt modelId="{6909AEB7-370A-4F0D-8473-872179E764A7}" type="pres">
      <dgm:prSet presAssocID="{BF02D367-4E35-4259-8A00-5FDCC25E7FE9}" presName="negativeSpace" presStyleCnt="0"/>
      <dgm:spPr/>
    </dgm:pt>
    <dgm:pt modelId="{77C55BF8-5609-4EE9-9632-BCC90121A03B}" type="pres">
      <dgm:prSet presAssocID="{BF02D367-4E35-4259-8A00-5FDCC25E7FE9}" presName="childText" presStyleLbl="conFgAcc1" presStyleIdx="0" presStyleCnt="3">
        <dgm:presLayoutVars>
          <dgm:bulletEnabled val="1"/>
        </dgm:presLayoutVars>
      </dgm:prSet>
      <dgm:spPr>
        <a:xfrm>
          <a:off x="0" y="905149"/>
          <a:ext cx="9604375" cy="604800"/>
        </a:xfrm>
        <a:prstGeom prst="rect">
          <a:avLst/>
        </a:prstGeom>
        <a:solidFill>
          <a:sysClr val="window" lastClr="FFFFFF">
            <a:alpha val="90000"/>
            <a:hueOff val="0"/>
            <a:satOff val="0"/>
            <a:lumOff val="0"/>
            <a:alphaOff val="0"/>
          </a:sysClr>
        </a:solidFill>
        <a:ln w="9525" cap="flat" cmpd="sng" algn="ctr">
          <a:solidFill>
            <a:srgbClr val="B71E42">
              <a:hueOff val="0"/>
              <a:satOff val="0"/>
              <a:lumOff val="0"/>
              <a:alphaOff val="0"/>
            </a:srgbClr>
          </a:solidFill>
          <a:prstDash val="solid"/>
        </a:ln>
        <a:effectLst/>
      </dgm:spPr>
    </dgm:pt>
    <dgm:pt modelId="{CA565270-644C-48D1-B565-61D5D36011F4}" type="pres">
      <dgm:prSet presAssocID="{6AE9C9AE-EAB3-4451-A40A-C1A2270D72EC}" presName="spaceBetweenRectangles" presStyleCnt="0"/>
      <dgm:spPr/>
    </dgm:pt>
    <dgm:pt modelId="{FD1DE604-D44A-46D9-98E5-19E0996743D9}" type="pres">
      <dgm:prSet presAssocID="{330D718E-C5DE-4F0D-B6B8-1F08326E27F1}" presName="parentLin" presStyleCnt="0"/>
      <dgm:spPr/>
    </dgm:pt>
    <dgm:pt modelId="{9FCCCCDD-0647-43E8-BBEA-949A48188F76}" type="pres">
      <dgm:prSet presAssocID="{330D718E-C5DE-4F0D-B6B8-1F08326E27F1}" presName="parentLeftMargin" presStyleLbl="node1" presStyleIdx="0" presStyleCnt="3"/>
      <dgm:spPr/>
      <dgm:t>
        <a:bodyPr/>
        <a:lstStyle/>
        <a:p>
          <a:endParaRPr lang="de-DE"/>
        </a:p>
      </dgm:t>
    </dgm:pt>
    <dgm:pt modelId="{7156A89E-301A-43A1-B734-1E0B9C8C06B0}" type="pres">
      <dgm:prSet presAssocID="{330D718E-C5DE-4F0D-B6B8-1F08326E27F1}" presName="parentText" presStyleLbl="node1" presStyleIdx="1" presStyleCnt="3" custScaleY="68328">
        <dgm:presLayoutVars>
          <dgm:chMax val="0"/>
          <dgm:bulletEnabled val="1"/>
        </dgm:presLayoutVars>
      </dgm:prSet>
      <dgm:spPr/>
      <dgm:t>
        <a:bodyPr/>
        <a:lstStyle/>
        <a:p>
          <a:endParaRPr lang="de-DE"/>
        </a:p>
      </dgm:t>
    </dgm:pt>
    <dgm:pt modelId="{50E4BE32-B47C-492D-812D-A58340A54A4B}" type="pres">
      <dgm:prSet presAssocID="{330D718E-C5DE-4F0D-B6B8-1F08326E27F1}" presName="negativeSpace" presStyleCnt="0"/>
      <dgm:spPr/>
    </dgm:pt>
    <dgm:pt modelId="{A1413948-A8F6-46CC-912B-905DD5360D58}" type="pres">
      <dgm:prSet presAssocID="{330D718E-C5DE-4F0D-B6B8-1F08326E27F1}" presName="childText" presStyleLbl="conFgAcc1" presStyleIdx="1" presStyleCnt="3">
        <dgm:presLayoutVars>
          <dgm:bulletEnabled val="1"/>
        </dgm:presLayoutVars>
      </dgm:prSet>
      <dgm:spPr>
        <a:xfrm>
          <a:off x="0" y="1769399"/>
          <a:ext cx="9604375" cy="604800"/>
        </a:xfrm>
        <a:prstGeom prst="rect">
          <a:avLst/>
        </a:prstGeom>
        <a:solidFill>
          <a:sysClr val="window" lastClr="FFFFFF">
            <a:alpha val="90000"/>
            <a:hueOff val="0"/>
            <a:satOff val="0"/>
            <a:lumOff val="0"/>
            <a:alphaOff val="0"/>
          </a:sysClr>
        </a:solidFill>
        <a:ln w="9525" cap="flat" cmpd="sng" algn="ctr">
          <a:solidFill>
            <a:srgbClr val="B71E42">
              <a:hueOff val="0"/>
              <a:satOff val="0"/>
              <a:lumOff val="0"/>
              <a:alphaOff val="0"/>
            </a:srgbClr>
          </a:solidFill>
          <a:prstDash val="solid"/>
        </a:ln>
        <a:effectLst/>
      </dgm:spPr>
    </dgm:pt>
    <dgm:pt modelId="{D5EB0299-8DD9-4CCE-A1E5-90B8A977D860}" type="pres">
      <dgm:prSet presAssocID="{92CA673C-8D72-446A-874E-33BBC9C1691D}" presName="spaceBetweenRectangles" presStyleCnt="0"/>
      <dgm:spPr/>
    </dgm:pt>
    <dgm:pt modelId="{ED85FB3A-60BE-4A31-AD07-4C1B400506B0}" type="pres">
      <dgm:prSet presAssocID="{13ABB23A-C9CC-4D76-87F2-5EED732BB9DC}" presName="parentLin" presStyleCnt="0"/>
      <dgm:spPr/>
    </dgm:pt>
    <dgm:pt modelId="{4612C768-DA36-4D6A-8824-C56E823D3F68}" type="pres">
      <dgm:prSet presAssocID="{13ABB23A-C9CC-4D76-87F2-5EED732BB9DC}" presName="parentLeftMargin" presStyleLbl="node1" presStyleIdx="1" presStyleCnt="3"/>
      <dgm:spPr/>
      <dgm:t>
        <a:bodyPr/>
        <a:lstStyle/>
        <a:p>
          <a:endParaRPr lang="de-DE"/>
        </a:p>
      </dgm:t>
    </dgm:pt>
    <dgm:pt modelId="{BFCC2EC6-7635-45FD-83B7-518D7A67D0E3}" type="pres">
      <dgm:prSet presAssocID="{13ABB23A-C9CC-4D76-87F2-5EED732BB9DC}" presName="parentText" presStyleLbl="node1" presStyleIdx="2" presStyleCnt="3" custScaleX="103656" custScaleY="220398" custLinFactNeighborX="-30425" custLinFactNeighborY="-7838">
        <dgm:presLayoutVars>
          <dgm:chMax val="0"/>
          <dgm:bulletEnabled val="1"/>
        </dgm:presLayoutVars>
      </dgm:prSet>
      <dgm:spPr/>
      <dgm:t>
        <a:bodyPr/>
        <a:lstStyle/>
        <a:p>
          <a:endParaRPr lang="de-DE"/>
        </a:p>
      </dgm:t>
    </dgm:pt>
    <dgm:pt modelId="{488CBC5C-732D-438B-8FA3-F2306B9813AA}" type="pres">
      <dgm:prSet presAssocID="{13ABB23A-C9CC-4D76-87F2-5EED732BB9DC}" presName="negativeSpace" presStyleCnt="0"/>
      <dgm:spPr/>
    </dgm:pt>
    <dgm:pt modelId="{09482990-7E00-439E-ADF1-DD697C63A722}" type="pres">
      <dgm:prSet presAssocID="{13ABB23A-C9CC-4D76-87F2-5EED732BB9DC}" presName="childText" presStyleLbl="conFgAcc1" presStyleIdx="2" presStyleCnt="3" custLinFactY="22374" custLinFactNeighborX="6" custLinFactNeighborY="100000">
        <dgm:presLayoutVars>
          <dgm:bulletEnabled val="1"/>
        </dgm:presLayoutVars>
      </dgm:prSet>
      <dgm:spPr/>
      <dgm:t>
        <a:bodyPr/>
        <a:lstStyle/>
        <a:p>
          <a:endParaRPr lang="de-DE"/>
        </a:p>
      </dgm:t>
    </dgm:pt>
  </dgm:ptLst>
  <dgm:cxnLst>
    <dgm:cxn modelId="{CAF33BAD-8958-443B-B9B8-ECB2A51B41A8}" srcId="{24DB29A5-5A7C-4744-98C9-CF7415D4AA2C}" destId="{13ABB23A-C9CC-4D76-87F2-5EED732BB9DC}" srcOrd="2" destOrd="0" parTransId="{396C3F08-0415-4D4A-83F9-CAA793E2D8F3}" sibTransId="{8F44D772-0D00-4139-B3FA-D0F7851B9623}"/>
    <dgm:cxn modelId="{A01A753B-EEC0-4064-A3E7-81AA850A73AF}" type="presOf" srcId="{330D718E-C5DE-4F0D-B6B8-1F08326E27F1}" destId="{9FCCCCDD-0647-43E8-BBEA-949A48188F76}" srcOrd="0" destOrd="0" presId="urn:microsoft.com/office/officeart/2005/8/layout/list1"/>
    <dgm:cxn modelId="{2A7A09D4-3FD0-4D4B-B181-B5FB2CB7A38E}" srcId="{24DB29A5-5A7C-4744-98C9-CF7415D4AA2C}" destId="{330D718E-C5DE-4F0D-B6B8-1F08326E27F1}" srcOrd="1" destOrd="0" parTransId="{FEFA4C86-5DF5-4A48-BE2C-C63023F5E116}" sibTransId="{92CA673C-8D72-446A-874E-33BBC9C1691D}"/>
    <dgm:cxn modelId="{1EBC8A01-FBB0-42F8-8990-23C6F3BEB8AA}" type="presOf" srcId="{13ABB23A-C9CC-4D76-87F2-5EED732BB9DC}" destId="{BFCC2EC6-7635-45FD-83B7-518D7A67D0E3}" srcOrd="1" destOrd="0" presId="urn:microsoft.com/office/officeart/2005/8/layout/list1"/>
    <dgm:cxn modelId="{14431A7F-A510-40C7-BF1F-2CBCE43A552C}" type="presOf" srcId="{330D718E-C5DE-4F0D-B6B8-1F08326E27F1}" destId="{7156A89E-301A-43A1-B734-1E0B9C8C06B0}" srcOrd="1" destOrd="0" presId="urn:microsoft.com/office/officeart/2005/8/layout/list1"/>
    <dgm:cxn modelId="{CFA187B7-E061-4F66-A217-AC50C6E5B818}" type="presOf" srcId="{24DB29A5-5A7C-4744-98C9-CF7415D4AA2C}" destId="{C751BFB7-803B-40B9-AD57-A41E0EBDE058}" srcOrd="0" destOrd="0" presId="urn:microsoft.com/office/officeart/2005/8/layout/list1"/>
    <dgm:cxn modelId="{A965CEBD-B97A-4E26-800B-ADC88F176506}" type="presOf" srcId="{BD133BB4-F8E3-4B9B-9C80-5EE71925851D}" destId="{09482990-7E00-439E-ADF1-DD697C63A722}" srcOrd="0" destOrd="0" presId="urn:microsoft.com/office/officeart/2005/8/layout/list1"/>
    <dgm:cxn modelId="{45C9A656-50B4-40E6-ABED-F6838EFA9E16}" type="presOf" srcId="{13ABB23A-C9CC-4D76-87F2-5EED732BB9DC}" destId="{4612C768-DA36-4D6A-8824-C56E823D3F68}" srcOrd="0" destOrd="0" presId="urn:microsoft.com/office/officeart/2005/8/layout/list1"/>
    <dgm:cxn modelId="{325BC385-5F2B-44FE-A106-FA25064DA6AE}" type="presOf" srcId="{BF02D367-4E35-4259-8A00-5FDCC25E7FE9}" destId="{B9610BD1-633B-42D5-8E16-5D24D85AC000}" srcOrd="0" destOrd="0" presId="urn:microsoft.com/office/officeart/2005/8/layout/list1"/>
    <dgm:cxn modelId="{2FE6B1FF-F9BB-419F-841F-932737063E63}" type="presOf" srcId="{BF02D367-4E35-4259-8A00-5FDCC25E7FE9}" destId="{40315A46-F9D1-4A4E-B33E-B6476DCA31B6}" srcOrd="1" destOrd="0" presId="urn:microsoft.com/office/officeart/2005/8/layout/list1"/>
    <dgm:cxn modelId="{D1406566-740D-49C8-A4B0-2299B026AF36}" srcId="{24DB29A5-5A7C-4744-98C9-CF7415D4AA2C}" destId="{BF02D367-4E35-4259-8A00-5FDCC25E7FE9}" srcOrd="0" destOrd="0" parTransId="{1A5D976B-1BC8-495F-8AED-F1221786F979}" sibTransId="{6AE9C9AE-EAB3-4451-A40A-C1A2270D72EC}"/>
    <dgm:cxn modelId="{5A5F323B-921C-4856-B62F-1E42CB2C9316}" srcId="{13ABB23A-C9CC-4D76-87F2-5EED732BB9DC}" destId="{BD133BB4-F8E3-4B9B-9C80-5EE71925851D}" srcOrd="0" destOrd="0" parTransId="{CB2908A6-C517-4122-A4A5-9FC00CB8E26D}" sibTransId="{3EE80C2B-1D67-401E-A3FD-7987355E6545}"/>
    <dgm:cxn modelId="{75D91050-7EE2-433D-B38A-A72323AADB37}" type="presParOf" srcId="{C751BFB7-803B-40B9-AD57-A41E0EBDE058}" destId="{3BC05CF7-CFB7-44CF-BA9D-0FB41E272DEA}" srcOrd="0" destOrd="0" presId="urn:microsoft.com/office/officeart/2005/8/layout/list1"/>
    <dgm:cxn modelId="{B955FC57-F284-42EF-8259-6BB5CB3193FC}" type="presParOf" srcId="{3BC05CF7-CFB7-44CF-BA9D-0FB41E272DEA}" destId="{B9610BD1-633B-42D5-8E16-5D24D85AC000}" srcOrd="0" destOrd="0" presId="urn:microsoft.com/office/officeart/2005/8/layout/list1"/>
    <dgm:cxn modelId="{9EF8B77C-1765-4068-BF1F-9FFD12AC1B2B}" type="presParOf" srcId="{3BC05CF7-CFB7-44CF-BA9D-0FB41E272DEA}" destId="{40315A46-F9D1-4A4E-B33E-B6476DCA31B6}" srcOrd="1" destOrd="0" presId="urn:microsoft.com/office/officeart/2005/8/layout/list1"/>
    <dgm:cxn modelId="{FCCD3EE6-7D0C-43F9-802A-5612BF11EC36}" type="presParOf" srcId="{C751BFB7-803B-40B9-AD57-A41E0EBDE058}" destId="{6909AEB7-370A-4F0D-8473-872179E764A7}" srcOrd="1" destOrd="0" presId="urn:microsoft.com/office/officeart/2005/8/layout/list1"/>
    <dgm:cxn modelId="{A8C4A6A6-8AE9-49F6-B551-0CC63DB9B6A7}" type="presParOf" srcId="{C751BFB7-803B-40B9-AD57-A41E0EBDE058}" destId="{77C55BF8-5609-4EE9-9632-BCC90121A03B}" srcOrd="2" destOrd="0" presId="urn:microsoft.com/office/officeart/2005/8/layout/list1"/>
    <dgm:cxn modelId="{33E44C1B-D654-48E5-A3B7-0C0520A5FD6F}" type="presParOf" srcId="{C751BFB7-803B-40B9-AD57-A41E0EBDE058}" destId="{CA565270-644C-48D1-B565-61D5D36011F4}" srcOrd="3" destOrd="0" presId="urn:microsoft.com/office/officeart/2005/8/layout/list1"/>
    <dgm:cxn modelId="{82D4D7CF-6ADA-4EDC-A0CB-1C5492DFCF0D}" type="presParOf" srcId="{C751BFB7-803B-40B9-AD57-A41E0EBDE058}" destId="{FD1DE604-D44A-46D9-98E5-19E0996743D9}" srcOrd="4" destOrd="0" presId="urn:microsoft.com/office/officeart/2005/8/layout/list1"/>
    <dgm:cxn modelId="{C05A038A-7540-4CF3-998B-B44BF02612A5}" type="presParOf" srcId="{FD1DE604-D44A-46D9-98E5-19E0996743D9}" destId="{9FCCCCDD-0647-43E8-BBEA-949A48188F76}" srcOrd="0" destOrd="0" presId="urn:microsoft.com/office/officeart/2005/8/layout/list1"/>
    <dgm:cxn modelId="{024A616E-03E1-4F67-8C23-589983FEB338}" type="presParOf" srcId="{FD1DE604-D44A-46D9-98E5-19E0996743D9}" destId="{7156A89E-301A-43A1-B734-1E0B9C8C06B0}" srcOrd="1" destOrd="0" presId="urn:microsoft.com/office/officeart/2005/8/layout/list1"/>
    <dgm:cxn modelId="{107B8F07-4CFA-45F1-8F0C-5BAED100F29D}" type="presParOf" srcId="{C751BFB7-803B-40B9-AD57-A41E0EBDE058}" destId="{50E4BE32-B47C-492D-812D-A58340A54A4B}" srcOrd="5" destOrd="0" presId="urn:microsoft.com/office/officeart/2005/8/layout/list1"/>
    <dgm:cxn modelId="{86CB6D6E-BB1C-41F0-82F2-FB7DC690F4C3}" type="presParOf" srcId="{C751BFB7-803B-40B9-AD57-A41E0EBDE058}" destId="{A1413948-A8F6-46CC-912B-905DD5360D58}" srcOrd="6" destOrd="0" presId="urn:microsoft.com/office/officeart/2005/8/layout/list1"/>
    <dgm:cxn modelId="{DA1C4ABD-6801-472E-9653-8D38B756FFB4}" type="presParOf" srcId="{C751BFB7-803B-40B9-AD57-A41E0EBDE058}" destId="{D5EB0299-8DD9-4CCE-A1E5-90B8A977D860}" srcOrd="7" destOrd="0" presId="urn:microsoft.com/office/officeart/2005/8/layout/list1"/>
    <dgm:cxn modelId="{6A58BEAF-7C57-4A34-92B4-F60F69119BA8}" type="presParOf" srcId="{C751BFB7-803B-40B9-AD57-A41E0EBDE058}" destId="{ED85FB3A-60BE-4A31-AD07-4C1B400506B0}" srcOrd="8" destOrd="0" presId="urn:microsoft.com/office/officeart/2005/8/layout/list1"/>
    <dgm:cxn modelId="{CFC31B09-D358-45E7-97E1-0BA5660A6339}" type="presParOf" srcId="{ED85FB3A-60BE-4A31-AD07-4C1B400506B0}" destId="{4612C768-DA36-4D6A-8824-C56E823D3F68}" srcOrd="0" destOrd="0" presId="urn:microsoft.com/office/officeart/2005/8/layout/list1"/>
    <dgm:cxn modelId="{25539C29-AD4E-43A7-89B4-5D64B7DDBC70}" type="presParOf" srcId="{ED85FB3A-60BE-4A31-AD07-4C1B400506B0}" destId="{BFCC2EC6-7635-45FD-83B7-518D7A67D0E3}" srcOrd="1" destOrd="0" presId="urn:microsoft.com/office/officeart/2005/8/layout/list1"/>
    <dgm:cxn modelId="{1AF10850-A58C-4BF0-BCB7-A5309F2E2377}" type="presParOf" srcId="{C751BFB7-803B-40B9-AD57-A41E0EBDE058}" destId="{488CBC5C-732D-438B-8FA3-F2306B9813AA}" srcOrd="9" destOrd="0" presId="urn:microsoft.com/office/officeart/2005/8/layout/list1"/>
    <dgm:cxn modelId="{218CA459-C767-4475-8438-A033EB51A2AE}" type="presParOf" srcId="{C751BFB7-803B-40B9-AD57-A41E0EBDE058}" destId="{09482990-7E00-439E-ADF1-DD697C63A72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55BF8-5609-4EE9-9632-BCC90121A03B}">
      <dsp:nvSpPr>
        <dsp:cNvPr id="0" name=""/>
        <dsp:cNvSpPr/>
      </dsp:nvSpPr>
      <dsp:spPr>
        <a:xfrm>
          <a:off x="0" y="876147"/>
          <a:ext cx="8739971" cy="579600"/>
        </a:xfrm>
        <a:prstGeom prst="rect">
          <a:avLst/>
        </a:prstGeom>
        <a:solidFill>
          <a:sysClr val="window" lastClr="FFFFFF">
            <a:alpha val="90000"/>
            <a:hueOff val="0"/>
            <a:satOff val="0"/>
            <a:lumOff val="0"/>
            <a:alphaOff val="0"/>
          </a:sysClr>
        </a:solidFill>
        <a:ln w="9525" cap="flat" cmpd="sng" algn="ctr">
          <a:solidFill>
            <a:srgbClr val="B71E42">
              <a:hueOff val="0"/>
              <a:satOff val="0"/>
              <a:lumOff val="0"/>
              <a:alphaOff val="0"/>
            </a:srgbClr>
          </a:solidFill>
          <a:prstDash val="solid"/>
          <a:miter lim="800000"/>
        </a:ln>
        <a:effectLst/>
      </dsp:spPr>
      <dsp:style>
        <a:lnRef idx="1">
          <a:scrgbClr r="0" g="0" b="0"/>
        </a:lnRef>
        <a:fillRef idx="1">
          <a:scrgbClr r="0" g="0" b="0"/>
        </a:fillRef>
        <a:effectRef idx="2">
          <a:scrgbClr r="0" g="0" b="0"/>
        </a:effectRef>
        <a:fontRef idx="minor"/>
      </dsp:style>
    </dsp:sp>
    <dsp:sp modelId="{40315A46-F9D1-4A4E-B33E-B6476DCA31B6}">
      <dsp:nvSpPr>
        <dsp:cNvPr id="0" name=""/>
        <dsp:cNvSpPr/>
      </dsp:nvSpPr>
      <dsp:spPr>
        <a:xfrm>
          <a:off x="436998" y="60200"/>
          <a:ext cx="6117979" cy="1155426"/>
        </a:xfrm>
        <a:prstGeom prst="roundRect">
          <a:avLst/>
        </a:prstGeom>
        <a:gradFill rotWithShape="0">
          <a:gsLst>
            <a:gs pos="0">
              <a:srgbClr val="B71E42">
                <a:hueOff val="0"/>
                <a:satOff val="0"/>
                <a:lumOff val="0"/>
                <a:alphaOff val="0"/>
                <a:tint val="98000"/>
                <a:satMod val="110000"/>
                <a:lumMod val="104000"/>
              </a:srgbClr>
            </a:gs>
            <a:gs pos="69000">
              <a:srgbClr val="B71E42">
                <a:hueOff val="0"/>
                <a:satOff val="0"/>
                <a:lumOff val="0"/>
                <a:alphaOff val="0"/>
                <a:shade val="88000"/>
                <a:satMod val="130000"/>
                <a:lumMod val="92000"/>
              </a:srgbClr>
            </a:gs>
            <a:gs pos="100000">
              <a:srgbClr val="B71E42">
                <a:hueOff val="0"/>
                <a:satOff val="0"/>
                <a:lumOff val="0"/>
                <a:alphaOff val="0"/>
                <a:shade val="78000"/>
                <a:satMod val="130000"/>
                <a:lumMod val="92000"/>
              </a:srgb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sp:spPr>
      <dsp:style>
        <a:lnRef idx="0">
          <a:scrgbClr r="0" g="0" b="0"/>
        </a:lnRef>
        <a:fillRef idx="3">
          <a:scrgbClr r="0" g="0" b="0"/>
        </a:fillRef>
        <a:effectRef idx="3">
          <a:scrgbClr r="0" g="0" b="0"/>
        </a:effectRef>
        <a:fontRef idx="minor">
          <a:schemeClr val="lt1"/>
        </a:fontRef>
      </dsp:style>
      <dsp:txBody>
        <a:bodyPr spcFirstLastPara="0" vert="horz" wrap="square" lIns="231245" tIns="0" rIns="231245" bIns="0" numCol="1" spcCol="1270" anchor="ctr" anchorCtr="0">
          <a:noAutofit/>
        </a:bodyPr>
        <a:lstStyle/>
        <a:p>
          <a:pPr lvl="0" algn="l" defTabSz="800100">
            <a:lnSpc>
              <a:spcPct val="90000"/>
            </a:lnSpc>
            <a:spcBef>
              <a:spcPct val="0"/>
            </a:spcBef>
            <a:spcAft>
              <a:spcPct val="35000"/>
            </a:spcAft>
          </a:pPr>
          <a:r>
            <a:rPr lang="de-DE" sz="1800" b="1" kern="1200" dirty="0">
              <a:solidFill>
                <a:sysClr val="window" lastClr="FFFFFF"/>
              </a:solidFill>
              <a:latin typeface="Gill Sans MT" panose="020B0502020104020203"/>
              <a:ea typeface="+mn-ea"/>
              <a:cs typeface="+mn-cs"/>
            </a:rPr>
            <a:t>-Lernzeiten am Vormittag (</a:t>
          </a:r>
          <a:r>
            <a:rPr lang="de-DE" sz="1800" b="1" kern="1200" dirty="0" err="1">
              <a:solidFill>
                <a:sysClr val="window" lastClr="FFFFFF"/>
              </a:solidFill>
              <a:latin typeface="Gill Sans MT" panose="020B0502020104020203"/>
              <a:ea typeface="+mn-ea"/>
              <a:cs typeface="+mn-cs"/>
            </a:rPr>
            <a:t>Doppelsteckung</a:t>
          </a:r>
          <a:r>
            <a:rPr lang="de-DE" sz="1800" b="1" kern="1200" dirty="0">
              <a:solidFill>
                <a:sysClr val="window" lastClr="FFFFFF"/>
              </a:solidFill>
              <a:latin typeface="Gill Sans MT" panose="020B0502020104020203"/>
              <a:ea typeface="+mn-ea"/>
              <a:cs typeface="+mn-cs"/>
            </a:rPr>
            <a:t>)</a:t>
          </a:r>
        </a:p>
        <a:p>
          <a:pPr lvl="0" algn="l" defTabSz="800100">
            <a:lnSpc>
              <a:spcPct val="90000"/>
            </a:lnSpc>
            <a:spcBef>
              <a:spcPct val="0"/>
            </a:spcBef>
            <a:spcAft>
              <a:spcPct val="35000"/>
            </a:spcAft>
          </a:pPr>
          <a:r>
            <a:rPr lang="de-DE" sz="1800" b="1" kern="1200" dirty="0">
              <a:solidFill>
                <a:sysClr val="window" lastClr="FFFFFF"/>
              </a:solidFill>
              <a:latin typeface="Gill Sans MT" panose="020B0502020104020203"/>
              <a:ea typeface="+mn-ea"/>
              <a:cs typeface="+mn-cs"/>
            </a:rPr>
            <a:t>-Leseförderung</a:t>
          </a:r>
        </a:p>
      </dsp:txBody>
      <dsp:txXfrm>
        <a:off x="493401" y="116603"/>
        <a:ext cx="6005173" cy="1042620"/>
      </dsp:txXfrm>
    </dsp:sp>
    <dsp:sp modelId="{A1413948-A8F6-46CC-912B-905DD5360D58}">
      <dsp:nvSpPr>
        <dsp:cNvPr id="0" name=""/>
        <dsp:cNvSpPr/>
      </dsp:nvSpPr>
      <dsp:spPr>
        <a:xfrm>
          <a:off x="0" y="1704387"/>
          <a:ext cx="8739971" cy="579600"/>
        </a:xfrm>
        <a:prstGeom prst="rect">
          <a:avLst/>
        </a:prstGeom>
        <a:solidFill>
          <a:sysClr val="window" lastClr="FFFFFF">
            <a:alpha val="90000"/>
            <a:hueOff val="0"/>
            <a:satOff val="0"/>
            <a:lumOff val="0"/>
            <a:alphaOff val="0"/>
          </a:sysClr>
        </a:solidFill>
        <a:ln w="9525" cap="flat" cmpd="sng" algn="ctr">
          <a:solidFill>
            <a:srgbClr val="B71E42">
              <a:hueOff val="0"/>
              <a:satOff val="0"/>
              <a:lumOff val="0"/>
              <a:alphaOff val="0"/>
            </a:srgbClr>
          </a:solidFill>
          <a:prstDash val="solid"/>
          <a:miter lim="800000"/>
        </a:ln>
        <a:effectLst/>
      </dsp:spPr>
      <dsp:style>
        <a:lnRef idx="1">
          <a:scrgbClr r="0" g="0" b="0"/>
        </a:lnRef>
        <a:fillRef idx="1">
          <a:scrgbClr r="0" g="0" b="0"/>
        </a:fillRef>
        <a:effectRef idx="2">
          <a:scrgbClr r="0" g="0" b="0"/>
        </a:effectRef>
        <a:fontRef idx="minor"/>
      </dsp:style>
    </dsp:sp>
    <dsp:sp modelId="{7156A89E-301A-43A1-B734-1E0B9C8C06B0}">
      <dsp:nvSpPr>
        <dsp:cNvPr id="0" name=""/>
        <dsp:cNvSpPr/>
      </dsp:nvSpPr>
      <dsp:spPr>
        <a:xfrm>
          <a:off x="436998" y="1579947"/>
          <a:ext cx="6117979" cy="463919"/>
        </a:xfrm>
        <a:prstGeom prst="roundRect">
          <a:avLst/>
        </a:prstGeom>
        <a:gradFill rotWithShape="0">
          <a:gsLst>
            <a:gs pos="0">
              <a:srgbClr val="B71E42">
                <a:hueOff val="0"/>
                <a:satOff val="0"/>
                <a:lumOff val="0"/>
                <a:alphaOff val="0"/>
                <a:tint val="98000"/>
                <a:satMod val="110000"/>
                <a:lumMod val="104000"/>
              </a:srgbClr>
            </a:gs>
            <a:gs pos="69000">
              <a:srgbClr val="B71E42">
                <a:hueOff val="0"/>
                <a:satOff val="0"/>
                <a:lumOff val="0"/>
                <a:alphaOff val="0"/>
                <a:shade val="88000"/>
                <a:satMod val="130000"/>
                <a:lumMod val="92000"/>
              </a:srgbClr>
            </a:gs>
            <a:gs pos="100000">
              <a:srgbClr val="B71E42">
                <a:hueOff val="0"/>
                <a:satOff val="0"/>
                <a:lumOff val="0"/>
                <a:alphaOff val="0"/>
                <a:shade val="78000"/>
                <a:satMod val="130000"/>
                <a:lumMod val="92000"/>
              </a:srgb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sp:spPr>
      <dsp:style>
        <a:lnRef idx="0">
          <a:scrgbClr r="0" g="0" b="0"/>
        </a:lnRef>
        <a:fillRef idx="3">
          <a:scrgbClr r="0" g="0" b="0"/>
        </a:fillRef>
        <a:effectRef idx="3">
          <a:scrgbClr r="0" g="0" b="0"/>
        </a:effectRef>
        <a:fontRef idx="minor">
          <a:schemeClr val="lt1"/>
        </a:fontRef>
      </dsp:style>
      <dsp:txBody>
        <a:bodyPr spcFirstLastPara="0" vert="horz" wrap="square" lIns="231245" tIns="0" rIns="231245" bIns="0" numCol="1" spcCol="1270" anchor="ctr" anchorCtr="0">
          <a:noAutofit/>
        </a:bodyPr>
        <a:lstStyle/>
        <a:p>
          <a:pPr lvl="0" algn="l" defTabSz="1022350">
            <a:lnSpc>
              <a:spcPct val="90000"/>
            </a:lnSpc>
            <a:spcBef>
              <a:spcPct val="0"/>
            </a:spcBef>
            <a:spcAft>
              <a:spcPct val="35000"/>
            </a:spcAft>
          </a:pPr>
          <a:r>
            <a:rPr lang="de-DE" sz="2300" kern="1200" dirty="0">
              <a:solidFill>
                <a:sysClr val="window" lastClr="FFFFFF"/>
              </a:solidFill>
              <a:latin typeface="Gill Sans MT" panose="020B0502020104020203"/>
              <a:ea typeface="+mn-ea"/>
              <a:cs typeface="+mn-cs"/>
            </a:rPr>
            <a:t>Mittagessen</a:t>
          </a:r>
        </a:p>
      </dsp:txBody>
      <dsp:txXfrm>
        <a:off x="459645" y="1602594"/>
        <a:ext cx="6072685" cy="418625"/>
      </dsp:txXfrm>
    </dsp:sp>
    <dsp:sp modelId="{09482990-7E00-439E-ADF1-DD697C63A722}">
      <dsp:nvSpPr>
        <dsp:cNvPr id="0" name=""/>
        <dsp:cNvSpPr/>
      </dsp:nvSpPr>
      <dsp:spPr>
        <a:xfrm>
          <a:off x="0" y="3625322"/>
          <a:ext cx="8739971" cy="579600"/>
        </a:xfrm>
        <a:prstGeom prst="rect">
          <a:avLst/>
        </a:prstGeom>
        <a:solidFill>
          <a:sysClr val="window" lastClr="FFFFFF">
            <a:alpha val="90000"/>
            <a:hueOff val="0"/>
            <a:satOff val="0"/>
            <a:lumOff val="0"/>
            <a:alphaOff val="0"/>
          </a:sysClr>
        </a:solidFill>
        <a:ln w="9525" cap="flat" cmpd="sng" algn="ctr">
          <a:solidFill>
            <a:srgbClr val="B71E42">
              <a:hueOff val="0"/>
              <a:satOff val="0"/>
              <a:lumOff val="0"/>
              <a:alphaOff val="0"/>
            </a:srgb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78319" tIns="479044" rIns="678319" bIns="163576" numCol="1" spcCol="1270" anchor="t" anchorCtr="0">
          <a:noAutofit/>
        </a:bodyPr>
        <a:lstStyle/>
        <a:p>
          <a:pPr marL="228600" lvl="1" indent="-228600" algn="l" defTabSz="1022350">
            <a:lnSpc>
              <a:spcPct val="90000"/>
            </a:lnSpc>
            <a:spcBef>
              <a:spcPct val="0"/>
            </a:spcBef>
            <a:spcAft>
              <a:spcPct val="15000"/>
            </a:spcAft>
            <a:buChar char="••"/>
          </a:pPr>
          <a:endParaRPr lang="de-DE" sz="2300" kern="1200" dirty="0">
            <a:solidFill>
              <a:sysClr val="windowText" lastClr="000000">
                <a:hueOff val="0"/>
                <a:satOff val="0"/>
                <a:lumOff val="0"/>
                <a:alphaOff val="0"/>
              </a:sysClr>
            </a:solidFill>
            <a:latin typeface="Gill Sans MT" panose="020B0502020104020203"/>
            <a:ea typeface="+mn-ea"/>
            <a:cs typeface="+mn-cs"/>
          </a:endParaRPr>
        </a:p>
      </dsp:txBody>
      <dsp:txXfrm>
        <a:off x="0" y="3625322"/>
        <a:ext cx="8739971" cy="579600"/>
      </dsp:txXfrm>
    </dsp:sp>
    <dsp:sp modelId="{BFCC2EC6-7635-45FD-83B7-518D7A67D0E3}">
      <dsp:nvSpPr>
        <dsp:cNvPr id="0" name=""/>
        <dsp:cNvSpPr/>
      </dsp:nvSpPr>
      <dsp:spPr>
        <a:xfrm>
          <a:off x="303744" y="2354970"/>
          <a:ext cx="6335460" cy="1496414"/>
        </a:xfrm>
        <a:prstGeom prst="roundRect">
          <a:avLst/>
        </a:prstGeom>
        <a:gradFill rotWithShape="0">
          <a:gsLst>
            <a:gs pos="0">
              <a:srgbClr val="B71E42">
                <a:hueOff val="0"/>
                <a:satOff val="0"/>
                <a:lumOff val="0"/>
                <a:alphaOff val="0"/>
                <a:tint val="98000"/>
                <a:satMod val="110000"/>
                <a:lumMod val="104000"/>
              </a:srgbClr>
            </a:gs>
            <a:gs pos="69000">
              <a:srgbClr val="B71E42">
                <a:hueOff val="0"/>
                <a:satOff val="0"/>
                <a:lumOff val="0"/>
                <a:alphaOff val="0"/>
                <a:shade val="88000"/>
                <a:satMod val="130000"/>
                <a:lumMod val="92000"/>
              </a:srgbClr>
            </a:gs>
            <a:gs pos="100000">
              <a:srgbClr val="B71E42">
                <a:hueOff val="0"/>
                <a:satOff val="0"/>
                <a:lumOff val="0"/>
                <a:alphaOff val="0"/>
                <a:shade val="78000"/>
                <a:satMod val="130000"/>
                <a:lumMod val="92000"/>
              </a:srgb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dsp:spPr>
      <dsp:style>
        <a:lnRef idx="0">
          <a:scrgbClr r="0" g="0" b="0"/>
        </a:lnRef>
        <a:fillRef idx="3">
          <a:scrgbClr r="0" g="0" b="0"/>
        </a:fillRef>
        <a:effectRef idx="3">
          <a:scrgbClr r="0" g="0" b="0"/>
        </a:effectRef>
        <a:fontRef idx="minor">
          <a:schemeClr val="lt1"/>
        </a:fontRef>
      </dsp:style>
      <dsp:txBody>
        <a:bodyPr spcFirstLastPara="0" vert="horz" wrap="square" lIns="231245" tIns="0" rIns="231245" bIns="0" numCol="1" spcCol="1270" anchor="ctr" anchorCtr="0">
          <a:noAutofit/>
        </a:bodyPr>
        <a:lstStyle/>
        <a:p>
          <a:pPr lvl="0" algn="l" defTabSz="533400">
            <a:lnSpc>
              <a:spcPct val="90000"/>
            </a:lnSpc>
            <a:spcBef>
              <a:spcPct val="0"/>
            </a:spcBef>
            <a:spcAft>
              <a:spcPct val="35000"/>
            </a:spcAft>
          </a:pPr>
          <a:endParaRPr lang="de-DE" sz="1200" kern="1200" dirty="0">
            <a:solidFill>
              <a:sysClr val="window" lastClr="FFFFFF"/>
            </a:solidFill>
            <a:latin typeface="Gill Sans MT" panose="020B0502020104020203"/>
            <a:ea typeface="+mn-ea"/>
            <a:cs typeface="+mn-cs"/>
          </a:endParaRPr>
        </a:p>
        <a:p>
          <a:pPr lvl="0" algn="l" defTabSz="533400">
            <a:lnSpc>
              <a:spcPct val="90000"/>
            </a:lnSpc>
            <a:spcBef>
              <a:spcPct val="0"/>
            </a:spcBef>
            <a:spcAft>
              <a:spcPct val="35000"/>
            </a:spcAft>
          </a:pPr>
          <a:r>
            <a:rPr lang="de-DE" sz="1800" b="1" kern="1200" dirty="0">
              <a:solidFill>
                <a:sysClr val="window" lastClr="FFFFFF"/>
              </a:solidFill>
              <a:latin typeface="Gill Sans MT" panose="020B0502020104020203"/>
              <a:ea typeface="+mn-ea"/>
              <a:cs typeface="+mn-cs"/>
            </a:rPr>
            <a:t>-Lernzeiten am Nachmittag (</a:t>
          </a:r>
          <a:r>
            <a:rPr lang="de-DE" sz="1800" b="1" kern="1200" dirty="0" err="1">
              <a:solidFill>
                <a:sysClr val="window" lastClr="FFFFFF"/>
              </a:solidFill>
              <a:latin typeface="Gill Sans MT" panose="020B0502020104020203"/>
              <a:ea typeface="+mn-ea"/>
              <a:cs typeface="+mn-cs"/>
            </a:rPr>
            <a:t>Doppelsteckung</a:t>
          </a:r>
          <a:r>
            <a:rPr lang="de-DE" sz="1800" b="1" kern="1200" dirty="0">
              <a:solidFill>
                <a:sysClr val="window" lastClr="FFFFFF"/>
              </a:solidFill>
              <a:latin typeface="Gill Sans MT" panose="020B0502020104020203"/>
              <a:ea typeface="+mn-ea"/>
              <a:cs typeface="+mn-cs"/>
            </a:rPr>
            <a:t>) </a:t>
          </a:r>
        </a:p>
        <a:p>
          <a:pPr lvl="0" algn="l" defTabSz="533400">
            <a:lnSpc>
              <a:spcPct val="90000"/>
            </a:lnSpc>
            <a:spcBef>
              <a:spcPct val="0"/>
            </a:spcBef>
            <a:spcAft>
              <a:spcPct val="35000"/>
            </a:spcAft>
          </a:pPr>
          <a:r>
            <a:rPr lang="de-DE" sz="1800" kern="1200" dirty="0">
              <a:solidFill>
                <a:sysClr val="window" lastClr="FFFFFF"/>
              </a:solidFill>
              <a:latin typeface="Gill Sans MT" panose="020B0502020104020203"/>
              <a:ea typeface="+mn-ea"/>
              <a:cs typeface="+mn-cs"/>
            </a:rPr>
            <a:t>	Mo, Di 3. Klasse und 4. Klasse</a:t>
          </a:r>
        </a:p>
        <a:p>
          <a:pPr lvl="0" algn="l" defTabSz="533400">
            <a:lnSpc>
              <a:spcPct val="90000"/>
            </a:lnSpc>
            <a:spcBef>
              <a:spcPct val="0"/>
            </a:spcBef>
            <a:spcAft>
              <a:spcPct val="35000"/>
            </a:spcAft>
          </a:pPr>
          <a:r>
            <a:rPr lang="de-DE" sz="1800" kern="1200" dirty="0">
              <a:solidFill>
                <a:sysClr val="window" lastClr="FFFFFF"/>
              </a:solidFill>
              <a:latin typeface="Gill Sans MT" panose="020B0502020104020203"/>
              <a:ea typeface="+mn-ea"/>
              <a:cs typeface="+mn-cs"/>
            </a:rPr>
            <a:t>	Do 1. Klasse bis 4. Klasse</a:t>
          </a:r>
        </a:p>
        <a:p>
          <a:pPr lvl="0" algn="l" defTabSz="533400">
            <a:lnSpc>
              <a:spcPct val="90000"/>
            </a:lnSpc>
            <a:spcBef>
              <a:spcPct val="0"/>
            </a:spcBef>
            <a:spcAft>
              <a:spcPct val="35000"/>
            </a:spcAft>
          </a:pPr>
          <a:r>
            <a:rPr lang="de-DE" sz="1800" kern="1200" dirty="0">
              <a:solidFill>
                <a:sysClr val="window" lastClr="FFFFFF"/>
              </a:solidFill>
              <a:latin typeface="Gill Sans MT" panose="020B0502020104020203"/>
              <a:ea typeface="+mn-ea"/>
              <a:cs typeface="+mn-cs"/>
            </a:rPr>
            <a:t>-</a:t>
          </a:r>
          <a:r>
            <a:rPr lang="de-DE" sz="1800" b="1" kern="1200" dirty="0">
              <a:solidFill>
                <a:sysClr val="window" lastClr="FFFFFF"/>
              </a:solidFill>
              <a:latin typeface="Gill Sans MT" panose="020B0502020104020203"/>
              <a:ea typeface="+mn-ea"/>
              <a:cs typeface="+mn-cs"/>
            </a:rPr>
            <a:t>Freispiel/</a:t>
          </a:r>
          <a:r>
            <a:rPr lang="de-DE" sz="1800" b="1" kern="1200" dirty="0" err="1">
              <a:solidFill>
                <a:sysClr val="window" lastClr="FFFFFF"/>
              </a:solidFill>
              <a:latin typeface="Gill Sans MT" panose="020B0502020104020203"/>
              <a:ea typeface="+mn-ea"/>
              <a:cs typeface="+mn-cs"/>
            </a:rPr>
            <a:t>AG´s</a:t>
          </a:r>
          <a:endParaRPr lang="de-DE" sz="1800" b="1" kern="1200" dirty="0">
            <a:solidFill>
              <a:sysClr val="window" lastClr="FFFFFF"/>
            </a:solidFill>
            <a:latin typeface="Gill Sans MT" panose="020B0502020104020203"/>
            <a:ea typeface="+mn-ea"/>
            <a:cs typeface="+mn-cs"/>
          </a:endParaRPr>
        </a:p>
        <a:p>
          <a:pPr lvl="0" algn="l" defTabSz="533400">
            <a:lnSpc>
              <a:spcPct val="90000"/>
            </a:lnSpc>
            <a:spcBef>
              <a:spcPct val="0"/>
            </a:spcBef>
            <a:spcAft>
              <a:spcPct val="35000"/>
            </a:spcAft>
          </a:pPr>
          <a:endParaRPr lang="de-DE" sz="2600" kern="1200" dirty="0">
            <a:solidFill>
              <a:sysClr val="window" lastClr="FFFFFF"/>
            </a:solidFill>
            <a:latin typeface="Gill Sans MT" panose="020B0502020104020203"/>
            <a:ea typeface="+mn-ea"/>
            <a:cs typeface="+mn-cs"/>
          </a:endParaRPr>
        </a:p>
      </dsp:txBody>
      <dsp:txXfrm>
        <a:off x="376793" y="2428019"/>
        <a:ext cx="6189362" cy="13503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D4132B-A450-4423-80BA-3EFFF1B61564}" type="datetimeFigureOut">
              <a:rPr lang="de-DE" smtClean="0"/>
              <a:t>16.06.2026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2B112B-FE0C-48E3-9722-911B39E405AC}" type="slidenum">
              <a:rPr lang="de-DE" smtClean="0"/>
              <a:t>‹Nr.›</a:t>
            </a:fld>
            <a:endParaRPr lang="de-DE"/>
          </a:p>
        </p:txBody>
      </p:sp>
    </p:spTree>
    <p:extLst>
      <p:ext uri="{BB962C8B-B14F-4D97-AF65-F5344CB8AC3E}">
        <p14:creationId xmlns:p14="http://schemas.microsoft.com/office/powerpoint/2010/main" val="180538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F369E941-6A81-4715-B87E-05B0572042DB}" type="datetime1">
              <a:rPr lang="de-DE" smtClean="0"/>
              <a:t>16.06.2026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lvl1pPr>
              <a:defRPr/>
            </a:lvl1pPr>
          </a:lstStyle>
          <a:p>
            <a:endParaRPr lang="de-DE"/>
          </a:p>
        </p:txBody>
      </p:sp>
      <p:sp>
        <p:nvSpPr>
          <p:cNvPr id="7" name="Freeform 2"/>
          <p:cNvSpPr>
            <a:spLocks/>
          </p:cNvSpPr>
          <p:nvPr userDrawn="1"/>
        </p:nvSpPr>
        <p:spPr bwMode="auto">
          <a:xfrm rot="16200000">
            <a:off x="5368044" y="-5361695"/>
            <a:ext cx="1462259" cy="12185650"/>
          </a:xfrm>
          <a:custGeom>
            <a:avLst/>
            <a:gdLst>
              <a:gd name="T0" fmla="*/ 546399 w 2042124"/>
              <a:gd name="T1" fmla="*/ 2779 h 6870718"/>
              <a:gd name="T2" fmla="*/ 2042124 w 2042124"/>
              <a:gd name="T3" fmla="*/ 0 h 6870718"/>
              <a:gd name="T4" fmla="*/ 2040782 w 2042124"/>
              <a:gd name="T5" fmla="*/ 6867896 h 6870718"/>
              <a:gd name="T6" fmla="*/ 546399 w 2042124"/>
              <a:gd name="T7" fmla="*/ 6870718 h 6870718"/>
              <a:gd name="T8" fmla="*/ 456429 w 2042124"/>
              <a:gd name="T9" fmla="*/ 3950161 h 6870718"/>
              <a:gd name="T10" fmla="*/ 546399 w 2042124"/>
              <a:gd name="T11" fmla="*/ 2779 h 6870718"/>
            </a:gdLst>
            <a:ahLst/>
            <a:cxnLst>
              <a:cxn ang="0">
                <a:pos x="T0" y="T1"/>
              </a:cxn>
              <a:cxn ang="0">
                <a:pos x="T2" y="T3"/>
              </a:cxn>
              <a:cxn ang="0">
                <a:pos x="T4" y="T5"/>
              </a:cxn>
              <a:cxn ang="0">
                <a:pos x="T6" y="T7"/>
              </a:cxn>
              <a:cxn ang="0">
                <a:pos x="T8" y="T9"/>
              </a:cxn>
              <a:cxn ang="0">
                <a:pos x="T10" y="T11"/>
              </a:cxn>
            </a:cxnLst>
            <a:rect l="0" t="0" r="r" b="b"/>
            <a:pathLst>
              <a:path w="2042124" h="6870718">
                <a:moveTo>
                  <a:pt x="546399" y="2779"/>
                </a:moveTo>
                <a:lnTo>
                  <a:pt x="2042124" y="0"/>
                </a:lnTo>
                <a:lnTo>
                  <a:pt x="2040782" y="6867896"/>
                </a:lnTo>
                <a:lnTo>
                  <a:pt x="546399" y="6870718"/>
                </a:lnTo>
                <a:cubicBezTo>
                  <a:pt x="546399" y="6870718"/>
                  <a:pt x="855805" y="5751311"/>
                  <a:pt x="456429" y="3950161"/>
                </a:cubicBezTo>
                <a:cubicBezTo>
                  <a:pt x="0" y="1888096"/>
                  <a:pt x="546399" y="2779"/>
                  <a:pt x="546399" y="277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de-DE"/>
          </a:p>
        </p:txBody>
      </p:sp>
      <p:sp>
        <p:nvSpPr>
          <p:cNvPr id="8" name="Freeform 3"/>
          <p:cNvSpPr>
            <a:spLocks/>
          </p:cNvSpPr>
          <p:nvPr userDrawn="1"/>
        </p:nvSpPr>
        <p:spPr bwMode="auto">
          <a:xfrm rot="16200000" flipH="1" flipV="1">
            <a:off x="5668167" y="-5149723"/>
            <a:ext cx="855663" cy="12185651"/>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25400" cap="flat" cmpd="sng" algn="ctr">
            <a:solidFill>
              <a:srgbClr val="FFFFFF"/>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Freeform 4"/>
          <p:cNvSpPr>
            <a:spLocks/>
          </p:cNvSpPr>
          <p:nvPr userDrawn="1"/>
        </p:nvSpPr>
        <p:spPr bwMode="auto">
          <a:xfrm rot="16200000" flipH="1" flipV="1">
            <a:off x="5666579" y="-4837906"/>
            <a:ext cx="855663" cy="12188825"/>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19050" cap="flat" cmpd="sng" algn="ctr">
            <a:solidFill>
              <a:schemeClr val="bg2">
                <a:lumMod val="75000"/>
              </a:schemeClr>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1179866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A597BE34-3564-4E11-B405-6EA194EB2FC8}" type="datetime1">
              <a:rPr lang="de-DE" smtClean="0"/>
              <a:t>16.06.2026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9A393CC-7D79-4B39-9B41-889DC749949E}" type="slidenum">
              <a:rPr lang="de-DE" smtClean="0"/>
              <a:t>‹Nr.›</a:t>
            </a:fld>
            <a:endParaRPr lang="de-DE"/>
          </a:p>
        </p:txBody>
      </p:sp>
    </p:spTree>
    <p:extLst>
      <p:ext uri="{BB962C8B-B14F-4D97-AF65-F5344CB8AC3E}">
        <p14:creationId xmlns:p14="http://schemas.microsoft.com/office/powerpoint/2010/main" val="261542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54FE288C-077D-4667-BBB4-72D870F3C6EF}" type="datetime1">
              <a:rPr lang="de-DE" smtClean="0"/>
              <a:t>16.06.2026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9A393CC-7D79-4B39-9B41-889DC749949E}" type="slidenum">
              <a:rPr lang="de-DE" smtClean="0"/>
              <a:t>‹Nr.›</a:t>
            </a:fld>
            <a:endParaRPr lang="de-DE"/>
          </a:p>
        </p:txBody>
      </p:sp>
    </p:spTree>
    <p:extLst>
      <p:ext uri="{BB962C8B-B14F-4D97-AF65-F5344CB8AC3E}">
        <p14:creationId xmlns:p14="http://schemas.microsoft.com/office/powerpoint/2010/main" val="3989674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7F5D76FD-0866-42DD-86C1-31F7D20681A8}" type="datetime1">
              <a:rPr lang="de-DE" smtClean="0"/>
              <a:t>16.06.2026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9A393CC-7D79-4B39-9B41-889DC749949E}" type="slidenum">
              <a:rPr lang="de-DE" smtClean="0"/>
              <a:t>‹Nr.›</a:t>
            </a:fld>
            <a:endParaRPr lang="de-DE"/>
          </a:p>
        </p:txBody>
      </p:sp>
    </p:spTree>
    <p:extLst>
      <p:ext uri="{BB962C8B-B14F-4D97-AF65-F5344CB8AC3E}">
        <p14:creationId xmlns:p14="http://schemas.microsoft.com/office/powerpoint/2010/main" val="1351410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51A4E16-9FAF-43BD-915C-FC7B017A17A1}" type="datetime1">
              <a:rPr lang="de-DE" smtClean="0"/>
              <a:t>16.06.2026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9A393CC-7D79-4B39-9B41-889DC749949E}" type="slidenum">
              <a:rPr lang="de-DE" smtClean="0"/>
              <a:t>‹Nr.›</a:t>
            </a:fld>
            <a:endParaRPr lang="de-DE"/>
          </a:p>
        </p:txBody>
      </p:sp>
    </p:spTree>
    <p:extLst>
      <p:ext uri="{BB962C8B-B14F-4D97-AF65-F5344CB8AC3E}">
        <p14:creationId xmlns:p14="http://schemas.microsoft.com/office/powerpoint/2010/main" val="3665698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65AB6BBC-A777-45C6-99F8-05491766DF91}" type="datetime1">
              <a:rPr lang="de-DE" smtClean="0"/>
              <a:t>16.06.2026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9A393CC-7D79-4B39-9B41-889DC749949E}" type="slidenum">
              <a:rPr lang="de-DE" smtClean="0"/>
              <a:t>‹Nr.›</a:t>
            </a:fld>
            <a:endParaRPr lang="de-DE"/>
          </a:p>
        </p:txBody>
      </p:sp>
      <p:sp>
        <p:nvSpPr>
          <p:cNvPr id="7" name="Freeform 2"/>
          <p:cNvSpPr>
            <a:spLocks/>
          </p:cNvSpPr>
          <p:nvPr userDrawn="1"/>
        </p:nvSpPr>
        <p:spPr bwMode="auto">
          <a:xfrm rot="5400000">
            <a:off x="5517354" y="180181"/>
            <a:ext cx="1163638" cy="12192000"/>
          </a:xfrm>
          <a:custGeom>
            <a:avLst/>
            <a:gdLst>
              <a:gd name="T0" fmla="*/ 546399 w 2042124"/>
              <a:gd name="T1" fmla="*/ 2779 h 6870718"/>
              <a:gd name="T2" fmla="*/ 2042124 w 2042124"/>
              <a:gd name="T3" fmla="*/ 0 h 6870718"/>
              <a:gd name="T4" fmla="*/ 2040782 w 2042124"/>
              <a:gd name="T5" fmla="*/ 6867896 h 6870718"/>
              <a:gd name="T6" fmla="*/ 546399 w 2042124"/>
              <a:gd name="T7" fmla="*/ 6870718 h 6870718"/>
              <a:gd name="T8" fmla="*/ 456429 w 2042124"/>
              <a:gd name="T9" fmla="*/ 3950161 h 6870718"/>
              <a:gd name="T10" fmla="*/ 546399 w 2042124"/>
              <a:gd name="T11" fmla="*/ 2779 h 6870718"/>
            </a:gdLst>
            <a:ahLst/>
            <a:cxnLst>
              <a:cxn ang="0">
                <a:pos x="T0" y="T1"/>
              </a:cxn>
              <a:cxn ang="0">
                <a:pos x="T2" y="T3"/>
              </a:cxn>
              <a:cxn ang="0">
                <a:pos x="T4" y="T5"/>
              </a:cxn>
              <a:cxn ang="0">
                <a:pos x="T6" y="T7"/>
              </a:cxn>
              <a:cxn ang="0">
                <a:pos x="T8" y="T9"/>
              </a:cxn>
              <a:cxn ang="0">
                <a:pos x="T10" y="T11"/>
              </a:cxn>
            </a:cxnLst>
            <a:rect l="0" t="0" r="r" b="b"/>
            <a:pathLst>
              <a:path w="2042124" h="6870718">
                <a:moveTo>
                  <a:pt x="546399" y="2779"/>
                </a:moveTo>
                <a:lnTo>
                  <a:pt x="2042124" y="0"/>
                </a:lnTo>
                <a:lnTo>
                  <a:pt x="2040782" y="6867896"/>
                </a:lnTo>
                <a:lnTo>
                  <a:pt x="546399" y="6870718"/>
                </a:lnTo>
                <a:cubicBezTo>
                  <a:pt x="546399" y="6870718"/>
                  <a:pt x="855805" y="5751311"/>
                  <a:pt x="456429" y="3950161"/>
                </a:cubicBezTo>
                <a:cubicBezTo>
                  <a:pt x="0" y="1888096"/>
                  <a:pt x="546399" y="2779"/>
                  <a:pt x="546399" y="2779"/>
                </a:cubicBezTo>
                <a:close/>
              </a:path>
            </a:pathLst>
          </a:custGeom>
          <a:solidFill>
            <a:schemeClr val="bg2">
              <a:lumMod val="75000"/>
            </a:schemeClr>
          </a:solidFill>
          <a:ln>
            <a:noFill/>
          </a:ln>
        </p:spPr>
        <p:txBody>
          <a:bodyPr vert="horz" wrap="square" lIns="91440" tIns="45720" rIns="91440" bIns="45720" numCol="1" anchor="t" anchorCtr="0" compatLnSpc="1">
            <a:prstTxWarp prst="textNoShape">
              <a:avLst/>
            </a:prstTxWarp>
          </a:bodyPr>
          <a:lstStyle/>
          <a:p>
            <a:endParaRPr lang="de-DE"/>
          </a:p>
        </p:txBody>
      </p:sp>
      <p:sp>
        <p:nvSpPr>
          <p:cNvPr id="8" name="Freeform 2"/>
          <p:cNvSpPr>
            <a:spLocks/>
          </p:cNvSpPr>
          <p:nvPr userDrawn="1"/>
        </p:nvSpPr>
        <p:spPr bwMode="auto">
          <a:xfrm rot="16200000">
            <a:off x="5368044" y="-5361695"/>
            <a:ext cx="1462259" cy="12185650"/>
          </a:xfrm>
          <a:custGeom>
            <a:avLst/>
            <a:gdLst>
              <a:gd name="T0" fmla="*/ 546399 w 2042124"/>
              <a:gd name="T1" fmla="*/ 2779 h 6870718"/>
              <a:gd name="T2" fmla="*/ 2042124 w 2042124"/>
              <a:gd name="T3" fmla="*/ 0 h 6870718"/>
              <a:gd name="T4" fmla="*/ 2040782 w 2042124"/>
              <a:gd name="T5" fmla="*/ 6867896 h 6870718"/>
              <a:gd name="T6" fmla="*/ 546399 w 2042124"/>
              <a:gd name="T7" fmla="*/ 6870718 h 6870718"/>
              <a:gd name="T8" fmla="*/ 456429 w 2042124"/>
              <a:gd name="T9" fmla="*/ 3950161 h 6870718"/>
              <a:gd name="T10" fmla="*/ 546399 w 2042124"/>
              <a:gd name="T11" fmla="*/ 2779 h 6870718"/>
            </a:gdLst>
            <a:ahLst/>
            <a:cxnLst>
              <a:cxn ang="0">
                <a:pos x="T0" y="T1"/>
              </a:cxn>
              <a:cxn ang="0">
                <a:pos x="T2" y="T3"/>
              </a:cxn>
              <a:cxn ang="0">
                <a:pos x="T4" y="T5"/>
              </a:cxn>
              <a:cxn ang="0">
                <a:pos x="T6" y="T7"/>
              </a:cxn>
              <a:cxn ang="0">
                <a:pos x="T8" y="T9"/>
              </a:cxn>
              <a:cxn ang="0">
                <a:pos x="T10" y="T11"/>
              </a:cxn>
            </a:cxnLst>
            <a:rect l="0" t="0" r="r" b="b"/>
            <a:pathLst>
              <a:path w="2042124" h="6870718">
                <a:moveTo>
                  <a:pt x="546399" y="2779"/>
                </a:moveTo>
                <a:lnTo>
                  <a:pt x="2042124" y="0"/>
                </a:lnTo>
                <a:lnTo>
                  <a:pt x="2040782" y="6867896"/>
                </a:lnTo>
                <a:lnTo>
                  <a:pt x="546399" y="6870718"/>
                </a:lnTo>
                <a:cubicBezTo>
                  <a:pt x="546399" y="6870718"/>
                  <a:pt x="855805" y="5751311"/>
                  <a:pt x="456429" y="3950161"/>
                </a:cubicBezTo>
                <a:cubicBezTo>
                  <a:pt x="0" y="1888096"/>
                  <a:pt x="546399" y="2779"/>
                  <a:pt x="546399" y="277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de-DE"/>
          </a:p>
        </p:txBody>
      </p:sp>
      <p:sp>
        <p:nvSpPr>
          <p:cNvPr id="9" name="Freeform 3"/>
          <p:cNvSpPr>
            <a:spLocks/>
          </p:cNvSpPr>
          <p:nvPr userDrawn="1"/>
        </p:nvSpPr>
        <p:spPr bwMode="auto">
          <a:xfrm rot="16200000" flipH="1" flipV="1">
            <a:off x="5668167" y="-5149723"/>
            <a:ext cx="855663" cy="12185651"/>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25400" cap="flat" cmpd="sng" algn="ctr">
            <a:solidFill>
              <a:srgbClr val="FFFFFF"/>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Freeform 3"/>
          <p:cNvSpPr>
            <a:spLocks/>
          </p:cNvSpPr>
          <p:nvPr userDrawn="1"/>
        </p:nvSpPr>
        <p:spPr bwMode="auto">
          <a:xfrm rot="5400000" flipH="1" flipV="1">
            <a:off x="4706146" y="1129506"/>
            <a:ext cx="700087" cy="10118721"/>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19050" cap="flat" cmpd="sng" algn="ctr">
            <a:solidFill>
              <a:srgbClr val="C00000"/>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Freeform 4"/>
          <p:cNvSpPr>
            <a:spLocks/>
          </p:cNvSpPr>
          <p:nvPr userDrawn="1"/>
        </p:nvSpPr>
        <p:spPr bwMode="auto">
          <a:xfrm rot="5400000" flipH="1" flipV="1">
            <a:off x="5664996" y="280989"/>
            <a:ext cx="855663" cy="12191995"/>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19050" cap="flat" cmpd="sng" algn="ctr">
            <a:solidFill>
              <a:srgbClr val="C00000"/>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Textfeld 13"/>
          <p:cNvSpPr txBox="1"/>
          <p:nvPr userDrawn="1"/>
        </p:nvSpPr>
        <p:spPr>
          <a:xfrm>
            <a:off x="10262717" y="6176963"/>
            <a:ext cx="1929283" cy="614362"/>
          </a:xfrm>
          <a:prstGeom prst="rect">
            <a:avLst/>
          </a:prstGeom>
          <a:solidFill>
            <a:schemeClr val="bg2">
              <a:lumMod val="75000"/>
            </a:schemeClr>
          </a:solidFill>
        </p:spPr>
        <p:txBody>
          <a:bodyPr wrap="square" rtlCol="0">
            <a:spAutoFit/>
          </a:bodyPr>
          <a:lstStyle/>
          <a:p>
            <a:endParaRPr lang="de-DE"/>
          </a:p>
        </p:txBody>
      </p:sp>
      <p:pic>
        <p:nvPicPr>
          <p:cNvPr id="11" name="Picture 2" descr="Inline-Bild 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259544" y="5968023"/>
            <a:ext cx="1503838" cy="670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6260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841373" y="1616685"/>
            <a:ext cx="10515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2DD122E2-A871-4815-9EB7-060F743B9AF2}" type="datetime1">
              <a:rPr lang="de-DE" smtClean="0"/>
              <a:t>16.06.2026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9A393CC-7D79-4B39-9B41-889DC749949E}" type="slidenum">
              <a:rPr lang="de-DE" smtClean="0"/>
              <a:t>‹Nr.›</a:t>
            </a:fld>
            <a:endParaRPr lang="de-DE"/>
          </a:p>
        </p:txBody>
      </p:sp>
      <p:sp>
        <p:nvSpPr>
          <p:cNvPr id="7" name="Freeform 2"/>
          <p:cNvSpPr>
            <a:spLocks/>
          </p:cNvSpPr>
          <p:nvPr userDrawn="1"/>
        </p:nvSpPr>
        <p:spPr bwMode="auto">
          <a:xfrm rot="5400000">
            <a:off x="5517354" y="180181"/>
            <a:ext cx="1163638" cy="12192000"/>
          </a:xfrm>
          <a:custGeom>
            <a:avLst/>
            <a:gdLst>
              <a:gd name="T0" fmla="*/ 546399 w 2042124"/>
              <a:gd name="T1" fmla="*/ 2779 h 6870718"/>
              <a:gd name="T2" fmla="*/ 2042124 w 2042124"/>
              <a:gd name="T3" fmla="*/ 0 h 6870718"/>
              <a:gd name="T4" fmla="*/ 2040782 w 2042124"/>
              <a:gd name="T5" fmla="*/ 6867896 h 6870718"/>
              <a:gd name="T6" fmla="*/ 546399 w 2042124"/>
              <a:gd name="T7" fmla="*/ 6870718 h 6870718"/>
              <a:gd name="T8" fmla="*/ 456429 w 2042124"/>
              <a:gd name="T9" fmla="*/ 3950161 h 6870718"/>
              <a:gd name="T10" fmla="*/ 546399 w 2042124"/>
              <a:gd name="T11" fmla="*/ 2779 h 6870718"/>
            </a:gdLst>
            <a:ahLst/>
            <a:cxnLst>
              <a:cxn ang="0">
                <a:pos x="T0" y="T1"/>
              </a:cxn>
              <a:cxn ang="0">
                <a:pos x="T2" y="T3"/>
              </a:cxn>
              <a:cxn ang="0">
                <a:pos x="T4" y="T5"/>
              </a:cxn>
              <a:cxn ang="0">
                <a:pos x="T6" y="T7"/>
              </a:cxn>
              <a:cxn ang="0">
                <a:pos x="T8" y="T9"/>
              </a:cxn>
              <a:cxn ang="0">
                <a:pos x="T10" y="T11"/>
              </a:cxn>
            </a:cxnLst>
            <a:rect l="0" t="0" r="r" b="b"/>
            <a:pathLst>
              <a:path w="2042124" h="6870718">
                <a:moveTo>
                  <a:pt x="546399" y="2779"/>
                </a:moveTo>
                <a:lnTo>
                  <a:pt x="2042124" y="0"/>
                </a:lnTo>
                <a:lnTo>
                  <a:pt x="2040782" y="6867896"/>
                </a:lnTo>
                <a:lnTo>
                  <a:pt x="546399" y="6870718"/>
                </a:lnTo>
                <a:cubicBezTo>
                  <a:pt x="546399" y="6870718"/>
                  <a:pt x="855805" y="5751311"/>
                  <a:pt x="456429" y="3950161"/>
                </a:cubicBezTo>
                <a:cubicBezTo>
                  <a:pt x="0" y="1888096"/>
                  <a:pt x="546399" y="2779"/>
                  <a:pt x="546399" y="2779"/>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bodyPr>
          <a:lstStyle/>
          <a:p>
            <a:endParaRPr lang="de-DE"/>
          </a:p>
        </p:txBody>
      </p:sp>
      <p:sp>
        <p:nvSpPr>
          <p:cNvPr id="8" name="Freeform 2"/>
          <p:cNvSpPr>
            <a:spLocks/>
          </p:cNvSpPr>
          <p:nvPr userDrawn="1"/>
        </p:nvSpPr>
        <p:spPr bwMode="auto">
          <a:xfrm rot="16200000">
            <a:off x="5368044" y="-5361695"/>
            <a:ext cx="1462259" cy="12185650"/>
          </a:xfrm>
          <a:custGeom>
            <a:avLst/>
            <a:gdLst>
              <a:gd name="T0" fmla="*/ 546399 w 2042124"/>
              <a:gd name="T1" fmla="*/ 2779 h 6870718"/>
              <a:gd name="T2" fmla="*/ 2042124 w 2042124"/>
              <a:gd name="T3" fmla="*/ 0 h 6870718"/>
              <a:gd name="T4" fmla="*/ 2040782 w 2042124"/>
              <a:gd name="T5" fmla="*/ 6867896 h 6870718"/>
              <a:gd name="T6" fmla="*/ 546399 w 2042124"/>
              <a:gd name="T7" fmla="*/ 6870718 h 6870718"/>
              <a:gd name="T8" fmla="*/ 456429 w 2042124"/>
              <a:gd name="T9" fmla="*/ 3950161 h 6870718"/>
              <a:gd name="T10" fmla="*/ 546399 w 2042124"/>
              <a:gd name="T11" fmla="*/ 2779 h 6870718"/>
            </a:gdLst>
            <a:ahLst/>
            <a:cxnLst>
              <a:cxn ang="0">
                <a:pos x="T0" y="T1"/>
              </a:cxn>
              <a:cxn ang="0">
                <a:pos x="T2" y="T3"/>
              </a:cxn>
              <a:cxn ang="0">
                <a:pos x="T4" y="T5"/>
              </a:cxn>
              <a:cxn ang="0">
                <a:pos x="T6" y="T7"/>
              </a:cxn>
              <a:cxn ang="0">
                <a:pos x="T8" y="T9"/>
              </a:cxn>
              <a:cxn ang="0">
                <a:pos x="T10" y="T11"/>
              </a:cxn>
            </a:cxnLst>
            <a:rect l="0" t="0" r="r" b="b"/>
            <a:pathLst>
              <a:path w="2042124" h="6870718">
                <a:moveTo>
                  <a:pt x="546399" y="2779"/>
                </a:moveTo>
                <a:lnTo>
                  <a:pt x="2042124" y="0"/>
                </a:lnTo>
                <a:lnTo>
                  <a:pt x="2040782" y="6867896"/>
                </a:lnTo>
                <a:lnTo>
                  <a:pt x="546399" y="6870718"/>
                </a:lnTo>
                <a:cubicBezTo>
                  <a:pt x="546399" y="6870718"/>
                  <a:pt x="855805" y="5751311"/>
                  <a:pt x="456429" y="3950161"/>
                </a:cubicBezTo>
                <a:cubicBezTo>
                  <a:pt x="0" y="1888096"/>
                  <a:pt x="546399" y="2779"/>
                  <a:pt x="546399" y="277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de-DE"/>
          </a:p>
        </p:txBody>
      </p:sp>
      <p:sp>
        <p:nvSpPr>
          <p:cNvPr id="9" name="Freeform 3"/>
          <p:cNvSpPr>
            <a:spLocks/>
          </p:cNvSpPr>
          <p:nvPr userDrawn="1"/>
        </p:nvSpPr>
        <p:spPr bwMode="auto">
          <a:xfrm rot="16200000" flipH="1" flipV="1">
            <a:off x="5668167" y="-5149723"/>
            <a:ext cx="855663" cy="12185651"/>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25400" cap="flat" cmpd="sng" algn="ctr">
            <a:solidFill>
              <a:srgbClr val="FFFFFF"/>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Freeform 4"/>
          <p:cNvSpPr>
            <a:spLocks/>
          </p:cNvSpPr>
          <p:nvPr userDrawn="1"/>
        </p:nvSpPr>
        <p:spPr bwMode="auto">
          <a:xfrm rot="5400000" flipH="1" flipV="1">
            <a:off x="5664995" y="-89080"/>
            <a:ext cx="855663" cy="12191995"/>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19050" cap="flat" cmpd="sng" algn="ctr">
            <a:solidFill>
              <a:srgbClr val="C00000"/>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Textfeld 13"/>
          <p:cNvSpPr txBox="1"/>
          <p:nvPr userDrawn="1"/>
        </p:nvSpPr>
        <p:spPr>
          <a:xfrm>
            <a:off x="10262717" y="6176963"/>
            <a:ext cx="1929283" cy="614362"/>
          </a:xfrm>
          <a:prstGeom prst="rect">
            <a:avLst/>
          </a:prstGeom>
          <a:solidFill>
            <a:schemeClr val="bg2">
              <a:lumMod val="90000"/>
            </a:schemeClr>
          </a:solidFill>
        </p:spPr>
        <p:txBody>
          <a:bodyPr wrap="square" rtlCol="0">
            <a:spAutoFit/>
          </a:bodyPr>
          <a:lstStyle/>
          <a:p>
            <a:endParaRPr lang="de-DE"/>
          </a:p>
        </p:txBody>
      </p:sp>
      <p:pic>
        <p:nvPicPr>
          <p:cNvPr id="11" name="Picture 2" descr="Inline-Bild 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259544" y="5968023"/>
            <a:ext cx="1503838" cy="670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838198" y="0"/>
            <a:ext cx="10515600" cy="1135117"/>
          </a:xfrm>
        </p:spPr>
        <p:txBody>
          <a:bodyPr anchor="ctr" anchorCtr="0">
            <a:noAutofit/>
          </a:bodyPr>
          <a:lstStyle>
            <a:lvl1pPr>
              <a:defRPr sz="5400" b="1">
                <a:solidFill>
                  <a:schemeClr val="bg1"/>
                </a:solidFill>
                <a:effectLst>
                  <a:outerShdw blurRad="50800" dist="38100" dir="18900000" algn="bl" rotWithShape="0">
                    <a:prstClr val="black">
                      <a:alpha val="40000"/>
                    </a:prstClr>
                  </a:outerShdw>
                </a:effectLst>
              </a:defRPr>
            </a:lvl1pPr>
          </a:lstStyle>
          <a:p>
            <a:r>
              <a:rPr lang="de-DE"/>
              <a:t>Titelmasterformat durch Klicken bearbeiten</a:t>
            </a:r>
          </a:p>
        </p:txBody>
      </p:sp>
    </p:spTree>
    <p:extLst>
      <p:ext uri="{BB962C8B-B14F-4D97-AF65-F5344CB8AC3E}">
        <p14:creationId xmlns:p14="http://schemas.microsoft.com/office/powerpoint/2010/main" val="2244317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1EF09864-53F2-49ED-8D40-843E38C84595}" type="datetime1">
              <a:rPr lang="de-DE" smtClean="0"/>
              <a:t>16.06.2026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9A393CC-7D79-4B39-9B41-889DC749949E}" type="slidenum">
              <a:rPr lang="de-DE" smtClean="0"/>
              <a:t>‹Nr.›</a:t>
            </a:fld>
            <a:endParaRPr lang="de-DE"/>
          </a:p>
        </p:txBody>
      </p:sp>
      <p:sp>
        <p:nvSpPr>
          <p:cNvPr id="7" name="Freeform 2"/>
          <p:cNvSpPr>
            <a:spLocks/>
          </p:cNvSpPr>
          <p:nvPr userDrawn="1"/>
        </p:nvSpPr>
        <p:spPr bwMode="auto">
          <a:xfrm rot="10800000">
            <a:off x="-1092200" y="0"/>
            <a:ext cx="2946400" cy="6870701"/>
          </a:xfrm>
          <a:custGeom>
            <a:avLst/>
            <a:gdLst>
              <a:gd name="T0" fmla="*/ 546399 w 2042124"/>
              <a:gd name="T1" fmla="*/ 2779 h 6870718"/>
              <a:gd name="T2" fmla="*/ 2042124 w 2042124"/>
              <a:gd name="T3" fmla="*/ 0 h 6870718"/>
              <a:gd name="T4" fmla="*/ 2040782 w 2042124"/>
              <a:gd name="T5" fmla="*/ 6867896 h 6870718"/>
              <a:gd name="T6" fmla="*/ 546399 w 2042124"/>
              <a:gd name="T7" fmla="*/ 6870718 h 6870718"/>
              <a:gd name="T8" fmla="*/ 456429 w 2042124"/>
              <a:gd name="T9" fmla="*/ 3950161 h 6870718"/>
              <a:gd name="T10" fmla="*/ 546399 w 2042124"/>
              <a:gd name="T11" fmla="*/ 2779 h 6870718"/>
            </a:gdLst>
            <a:ahLst/>
            <a:cxnLst>
              <a:cxn ang="0">
                <a:pos x="T0" y="T1"/>
              </a:cxn>
              <a:cxn ang="0">
                <a:pos x="T2" y="T3"/>
              </a:cxn>
              <a:cxn ang="0">
                <a:pos x="T4" y="T5"/>
              </a:cxn>
              <a:cxn ang="0">
                <a:pos x="T6" y="T7"/>
              </a:cxn>
              <a:cxn ang="0">
                <a:pos x="T8" y="T9"/>
              </a:cxn>
              <a:cxn ang="0">
                <a:pos x="T10" y="T11"/>
              </a:cxn>
            </a:cxnLst>
            <a:rect l="0" t="0" r="r" b="b"/>
            <a:pathLst>
              <a:path w="2042124" h="6870718">
                <a:moveTo>
                  <a:pt x="546399" y="2779"/>
                </a:moveTo>
                <a:lnTo>
                  <a:pt x="2042124" y="0"/>
                </a:lnTo>
                <a:lnTo>
                  <a:pt x="2040782" y="6867896"/>
                </a:lnTo>
                <a:lnTo>
                  <a:pt x="546399" y="6870718"/>
                </a:lnTo>
                <a:cubicBezTo>
                  <a:pt x="546399" y="6870718"/>
                  <a:pt x="855805" y="5751311"/>
                  <a:pt x="456429" y="3950161"/>
                </a:cubicBezTo>
                <a:cubicBezTo>
                  <a:pt x="0" y="1888096"/>
                  <a:pt x="546399" y="2779"/>
                  <a:pt x="546399" y="277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de-DE"/>
          </a:p>
        </p:txBody>
      </p:sp>
      <p:sp>
        <p:nvSpPr>
          <p:cNvPr id="8" name="Freeform 3"/>
          <p:cNvSpPr>
            <a:spLocks/>
          </p:cNvSpPr>
          <p:nvPr userDrawn="1"/>
        </p:nvSpPr>
        <p:spPr bwMode="auto">
          <a:xfrm rot="10800000" flipH="1" flipV="1">
            <a:off x="874713" y="22225"/>
            <a:ext cx="1009650" cy="6869113"/>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19050" cap="flat" cmpd="sng" algn="ctr">
            <a:solidFill>
              <a:srgbClr val="C00000"/>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Freeform 4"/>
          <p:cNvSpPr>
            <a:spLocks/>
          </p:cNvSpPr>
          <p:nvPr userDrawn="1"/>
        </p:nvSpPr>
        <p:spPr bwMode="auto">
          <a:xfrm>
            <a:off x="588963" y="1588"/>
            <a:ext cx="855662" cy="6869113"/>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25400" cap="flat" cmpd="sng" algn="ctr">
            <a:solidFill>
              <a:srgbClr val="FFFFFF"/>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 name="Textfeld 9"/>
          <p:cNvSpPr txBox="1"/>
          <p:nvPr userDrawn="1"/>
        </p:nvSpPr>
        <p:spPr>
          <a:xfrm>
            <a:off x="-1173957" y="-33338"/>
            <a:ext cx="1173957" cy="6924676"/>
          </a:xfrm>
          <a:prstGeom prst="rect">
            <a:avLst/>
          </a:prstGeom>
          <a:solidFill>
            <a:schemeClr val="bg1">
              <a:lumMod val="85000"/>
            </a:schemeClr>
          </a:solidFill>
        </p:spPr>
        <p:txBody>
          <a:bodyPr wrap="square" rtlCol="0">
            <a:spAutoFit/>
          </a:bodyPr>
          <a:lstStyle/>
          <a:p>
            <a:endParaRPr lang="de-DE"/>
          </a:p>
        </p:txBody>
      </p:sp>
    </p:spTree>
    <p:extLst>
      <p:ext uri="{BB962C8B-B14F-4D97-AF65-F5344CB8AC3E}">
        <p14:creationId xmlns:p14="http://schemas.microsoft.com/office/powerpoint/2010/main" val="701626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00997BE4-C1DC-4781-B1C9-8D4AC14BD657}" type="datetime1">
              <a:rPr lang="de-DE" smtClean="0"/>
              <a:t>16.06.2026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9A393CC-7D79-4B39-9B41-889DC749949E}" type="slidenum">
              <a:rPr lang="de-DE" smtClean="0"/>
              <a:t>‹Nr.›</a:t>
            </a:fld>
            <a:endParaRPr lang="de-DE"/>
          </a:p>
        </p:txBody>
      </p:sp>
      <p:sp>
        <p:nvSpPr>
          <p:cNvPr id="7" name="Freeform 2"/>
          <p:cNvSpPr>
            <a:spLocks/>
          </p:cNvSpPr>
          <p:nvPr userDrawn="1"/>
        </p:nvSpPr>
        <p:spPr bwMode="auto">
          <a:xfrm>
            <a:off x="10132848" y="0"/>
            <a:ext cx="2946400" cy="6870701"/>
          </a:xfrm>
          <a:custGeom>
            <a:avLst/>
            <a:gdLst>
              <a:gd name="T0" fmla="*/ 546399 w 2042124"/>
              <a:gd name="T1" fmla="*/ 2779 h 6870718"/>
              <a:gd name="T2" fmla="*/ 2042124 w 2042124"/>
              <a:gd name="T3" fmla="*/ 0 h 6870718"/>
              <a:gd name="T4" fmla="*/ 2040782 w 2042124"/>
              <a:gd name="T5" fmla="*/ 6867896 h 6870718"/>
              <a:gd name="T6" fmla="*/ 546399 w 2042124"/>
              <a:gd name="T7" fmla="*/ 6870718 h 6870718"/>
              <a:gd name="T8" fmla="*/ 456429 w 2042124"/>
              <a:gd name="T9" fmla="*/ 3950161 h 6870718"/>
              <a:gd name="T10" fmla="*/ 546399 w 2042124"/>
              <a:gd name="T11" fmla="*/ 2779 h 6870718"/>
            </a:gdLst>
            <a:ahLst/>
            <a:cxnLst>
              <a:cxn ang="0">
                <a:pos x="T0" y="T1"/>
              </a:cxn>
              <a:cxn ang="0">
                <a:pos x="T2" y="T3"/>
              </a:cxn>
              <a:cxn ang="0">
                <a:pos x="T4" y="T5"/>
              </a:cxn>
              <a:cxn ang="0">
                <a:pos x="T6" y="T7"/>
              </a:cxn>
              <a:cxn ang="0">
                <a:pos x="T8" y="T9"/>
              </a:cxn>
              <a:cxn ang="0">
                <a:pos x="T10" y="T11"/>
              </a:cxn>
            </a:cxnLst>
            <a:rect l="0" t="0" r="r" b="b"/>
            <a:pathLst>
              <a:path w="2042124" h="6870718">
                <a:moveTo>
                  <a:pt x="546399" y="2779"/>
                </a:moveTo>
                <a:lnTo>
                  <a:pt x="2042124" y="0"/>
                </a:lnTo>
                <a:lnTo>
                  <a:pt x="2040782" y="6867896"/>
                </a:lnTo>
                <a:lnTo>
                  <a:pt x="546399" y="6870718"/>
                </a:lnTo>
                <a:cubicBezTo>
                  <a:pt x="546399" y="6870718"/>
                  <a:pt x="855805" y="5751311"/>
                  <a:pt x="456429" y="3950161"/>
                </a:cubicBezTo>
                <a:cubicBezTo>
                  <a:pt x="0" y="1888096"/>
                  <a:pt x="546399" y="2779"/>
                  <a:pt x="546399" y="277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de-DE"/>
          </a:p>
        </p:txBody>
      </p:sp>
      <p:sp>
        <p:nvSpPr>
          <p:cNvPr id="8" name="Freeform 3"/>
          <p:cNvSpPr>
            <a:spLocks/>
          </p:cNvSpPr>
          <p:nvPr userDrawn="1"/>
        </p:nvSpPr>
        <p:spPr bwMode="auto">
          <a:xfrm flipH="1" flipV="1">
            <a:off x="10132848" y="1588"/>
            <a:ext cx="1009650" cy="6869113"/>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19050" cap="flat" cmpd="sng" algn="ctr">
            <a:solidFill>
              <a:srgbClr val="C00000"/>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9" name="Freeform 4"/>
          <p:cNvSpPr>
            <a:spLocks/>
          </p:cNvSpPr>
          <p:nvPr userDrawn="1"/>
        </p:nvSpPr>
        <p:spPr bwMode="auto">
          <a:xfrm>
            <a:off x="588963" y="1588"/>
            <a:ext cx="855662" cy="6869113"/>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25400" cap="flat" cmpd="sng" algn="ctr">
            <a:solidFill>
              <a:srgbClr val="FFFFFF"/>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 name="Textfeld 9"/>
          <p:cNvSpPr txBox="1"/>
          <p:nvPr userDrawn="1"/>
        </p:nvSpPr>
        <p:spPr>
          <a:xfrm>
            <a:off x="12365421" y="-11114"/>
            <a:ext cx="1173957" cy="6924676"/>
          </a:xfrm>
          <a:prstGeom prst="rect">
            <a:avLst/>
          </a:prstGeom>
          <a:solidFill>
            <a:schemeClr val="bg1">
              <a:lumMod val="85000"/>
            </a:schemeClr>
          </a:solidFill>
        </p:spPr>
        <p:txBody>
          <a:bodyPr wrap="square" rtlCol="0">
            <a:spAutoFit/>
          </a:bodyPr>
          <a:lstStyle/>
          <a:p>
            <a:endParaRPr lang="de-DE"/>
          </a:p>
        </p:txBody>
      </p:sp>
      <p:sp>
        <p:nvSpPr>
          <p:cNvPr id="11" name="Freeform 4"/>
          <p:cNvSpPr>
            <a:spLocks/>
          </p:cNvSpPr>
          <p:nvPr userDrawn="1"/>
        </p:nvSpPr>
        <p:spPr bwMode="auto">
          <a:xfrm rot="10800000">
            <a:off x="10471233" y="-11113"/>
            <a:ext cx="855662" cy="6869113"/>
          </a:xfrm>
          <a:custGeom>
            <a:avLst/>
            <a:gdLst>
              <a:gd name="T0" fmla="*/ 309406 w 855805"/>
              <a:gd name="T1" fmla="*/ 0 h 6867939"/>
              <a:gd name="T2" fmla="*/ 399376 w 855805"/>
              <a:gd name="T3" fmla="*/ 2920557 h 6867939"/>
              <a:gd name="T4" fmla="*/ 309406 w 855805"/>
              <a:gd name="T5" fmla="*/ 6867939 h 6867939"/>
            </a:gdLst>
            <a:ahLst/>
            <a:cxnLst>
              <a:cxn ang="0">
                <a:pos x="T0" y="T1"/>
              </a:cxn>
              <a:cxn ang="0">
                <a:pos x="T2" y="T3"/>
              </a:cxn>
              <a:cxn ang="0">
                <a:pos x="T4" y="T5"/>
              </a:cxn>
            </a:cxnLst>
            <a:rect l="0" t="0" r="r" b="b"/>
            <a:pathLst>
              <a:path w="855805" h="6867939">
                <a:moveTo>
                  <a:pt x="309406" y="0"/>
                </a:moveTo>
                <a:cubicBezTo>
                  <a:pt x="309406" y="0"/>
                  <a:pt x="0" y="1119407"/>
                  <a:pt x="399376" y="2920557"/>
                </a:cubicBezTo>
                <a:cubicBezTo>
                  <a:pt x="855805" y="4982622"/>
                  <a:pt x="309406" y="6867939"/>
                  <a:pt x="309406" y="6867939"/>
                </a:cubicBezTo>
              </a:path>
            </a:pathLst>
          </a:custGeom>
          <a:noFill/>
          <a:ln w="25400" cap="flat" cmpd="sng" algn="ctr">
            <a:solidFill>
              <a:srgbClr val="FFFFFF"/>
            </a:solidFill>
            <a:prstDash val="solid"/>
            <a:round/>
            <a:headEnd/>
            <a:tailEnd/>
          </a:ln>
          <a:extLst>
            <a:ext uri="{909E8E84-426E-40DD-AFC4-6F175D3DCCD1}">
              <a14:hiddenFill xmlns:a14="http://schemas.microsoft.com/office/drawing/2010/main">
                <a:solidFill>
                  <a:srgbClr val="E0863C"/>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2753136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0729B6D7-EE20-494C-BD08-B122A22D9788}" type="datetime1">
              <a:rPr lang="de-DE" smtClean="0"/>
              <a:t>16.06.2026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9A393CC-7D79-4B39-9B41-889DC749949E}" type="slidenum">
              <a:rPr lang="de-DE" smtClean="0"/>
              <a:t>‹Nr.›</a:t>
            </a:fld>
            <a:endParaRPr lang="de-DE"/>
          </a:p>
        </p:txBody>
      </p:sp>
    </p:spTree>
    <p:extLst>
      <p:ext uri="{BB962C8B-B14F-4D97-AF65-F5344CB8AC3E}">
        <p14:creationId xmlns:p14="http://schemas.microsoft.com/office/powerpoint/2010/main" val="2787975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680ED4AC-B366-4BFE-A5CA-2E7D28D536A1}" type="datetime1">
              <a:rPr lang="de-DE" smtClean="0"/>
              <a:t>16.06.2026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9A393CC-7D79-4B39-9B41-889DC749949E}" type="slidenum">
              <a:rPr lang="de-DE" smtClean="0"/>
              <a:t>‹Nr.›</a:t>
            </a:fld>
            <a:endParaRPr lang="de-DE"/>
          </a:p>
        </p:txBody>
      </p:sp>
    </p:spTree>
    <p:extLst>
      <p:ext uri="{BB962C8B-B14F-4D97-AF65-F5344CB8AC3E}">
        <p14:creationId xmlns:p14="http://schemas.microsoft.com/office/powerpoint/2010/main" val="4103558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C6DB8AD8-A7D5-4048-9E11-57AC1C881EED}" type="datetime1">
              <a:rPr lang="de-DE" smtClean="0"/>
              <a:t>16.06.2026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9A393CC-7D79-4B39-9B41-889DC749949E}" type="slidenum">
              <a:rPr lang="de-DE" smtClean="0"/>
              <a:t>‹Nr.›</a:t>
            </a:fld>
            <a:endParaRPr lang="de-DE"/>
          </a:p>
        </p:txBody>
      </p:sp>
    </p:spTree>
    <p:extLst>
      <p:ext uri="{BB962C8B-B14F-4D97-AF65-F5344CB8AC3E}">
        <p14:creationId xmlns:p14="http://schemas.microsoft.com/office/powerpoint/2010/main" val="230055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83F34CD-669F-4C21-903D-33678477315C}" type="datetime1">
              <a:rPr lang="de-DE" smtClean="0"/>
              <a:t>16.06.2026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9A393CC-7D79-4B39-9B41-889DC749949E}" type="slidenum">
              <a:rPr lang="de-DE" smtClean="0"/>
              <a:t>‹Nr.›</a:t>
            </a:fld>
            <a:endParaRPr lang="de-DE"/>
          </a:p>
        </p:txBody>
      </p:sp>
    </p:spTree>
    <p:extLst>
      <p:ext uri="{BB962C8B-B14F-4D97-AF65-F5344CB8AC3E}">
        <p14:creationId xmlns:p14="http://schemas.microsoft.com/office/powerpoint/2010/main" val="2392943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F6D41B-A425-4F77-9D4A-E93BB341B771}" type="datetime1">
              <a:rPr lang="de-DE" smtClean="0"/>
              <a:t>16.06.2026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A393CC-7D79-4B39-9B41-889DC749949E}" type="slidenum">
              <a:rPr lang="de-DE" smtClean="0"/>
              <a:t>‹Nr.›</a:t>
            </a:fld>
            <a:endParaRPr lang="de-DE"/>
          </a:p>
        </p:txBody>
      </p:sp>
    </p:spTree>
    <p:extLst>
      <p:ext uri="{BB962C8B-B14F-4D97-AF65-F5344CB8AC3E}">
        <p14:creationId xmlns:p14="http://schemas.microsoft.com/office/powerpoint/2010/main" val="34442839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www.lernmobil-viernheim.de/" TargetMode="External"/><Relationship Id="rId2" Type="http://schemas.openxmlformats.org/officeDocument/2006/relationships/hyperlink" Target="mailto:Schulerbetreuung-buerstadt@lernmobil-viernheim.de" TargetMode="Externa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4489704" y="1714976"/>
            <a:ext cx="6312520" cy="869572"/>
          </a:xfrm>
        </p:spPr>
        <p:txBody>
          <a:bodyPr vert="horz" lIns="91440" tIns="45720" rIns="91440" bIns="45720" rtlCol="0" anchor="t">
            <a:normAutofit fontScale="32500" lnSpcReduction="20000"/>
          </a:bodyPr>
          <a:lstStyle/>
          <a:p>
            <a:pPr algn="l"/>
            <a:r>
              <a:rPr lang="de-DE" sz="12800"/>
              <a:t>Schön, dass Ihr/Du da bist!</a:t>
            </a:r>
            <a:endParaRPr lang="de-DE" sz="12800">
              <a:ea typeface="Calibri"/>
              <a:cs typeface="Calibri"/>
            </a:endParaRPr>
          </a:p>
          <a:p>
            <a:pPr algn="l"/>
            <a:endParaRPr lang="de-DE" sz="9800"/>
          </a:p>
          <a:p>
            <a:pPr algn="l"/>
            <a:endParaRPr lang="de-DE" sz="16800" b="1">
              <a:ea typeface="Calibri"/>
              <a:cs typeface="Calibri"/>
            </a:endParaRPr>
          </a:p>
          <a:p>
            <a:pPr algn="l"/>
            <a:endParaRPr lang="de-DE" sz="9800" b="1"/>
          </a:p>
          <a:p>
            <a:pPr algn="l"/>
            <a:endParaRPr lang="de-DE" sz="9600">
              <a:ea typeface="Calibri"/>
              <a:cs typeface="Calibri"/>
            </a:endParaRPr>
          </a:p>
          <a:p>
            <a:endParaRPr lang="de-DE" sz="2800"/>
          </a:p>
        </p:txBody>
      </p:sp>
      <p:sp>
        <p:nvSpPr>
          <p:cNvPr id="5" name="Untertitel 2">
            <a:extLst>
              <a:ext uri="{FF2B5EF4-FFF2-40B4-BE49-F238E27FC236}">
                <a16:creationId xmlns:a16="http://schemas.microsoft.com/office/drawing/2014/main" id="{85787D0F-A78A-48C5-9ED0-DE76509A112A}"/>
              </a:ext>
            </a:extLst>
          </p:cNvPr>
          <p:cNvSpPr txBox="1">
            <a:spLocks/>
          </p:cNvSpPr>
          <p:nvPr/>
        </p:nvSpPr>
        <p:spPr>
          <a:xfrm>
            <a:off x="5303523" y="5227904"/>
            <a:ext cx="2589194" cy="10985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de-DE" sz="1800"/>
          </a:p>
        </p:txBody>
      </p:sp>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5893280" y="2868102"/>
            <a:ext cx="5360971" cy="2913427"/>
          </a:xfrm>
          <a:prstGeom prst="rect">
            <a:avLst/>
          </a:prstGeom>
          <a:noFill/>
          <a:ln>
            <a:noFill/>
          </a:ln>
        </p:spPr>
      </p:pic>
      <p:sp>
        <p:nvSpPr>
          <p:cNvPr id="11" name="Textfeld 10"/>
          <p:cNvSpPr txBox="1"/>
          <p:nvPr/>
        </p:nvSpPr>
        <p:spPr>
          <a:xfrm>
            <a:off x="1511809" y="3749040"/>
            <a:ext cx="1845377" cy="369332"/>
          </a:xfrm>
          <a:prstGeom prst="rect">
            <a:avLst/>
          </a:prstGeom>
          <a:noFill/>
        </p:spPr>
        <p:txBody>
          <a:bodyPr wrap="none" rtlCol="0">
            <a:spAutoFit/>
          </a:bodyPr>
          <a:lstStyle/>
          <a:p>
            <a:r>
              <a:rPr lang="de-DE"/>
              <a:t>Beispielabbildung</a:t>
            </a:r>
          </a:p>
        </p:txBody>
      </p:sp>
      <p:pic>
        <p:nvPicPr>
          <p:cNvPr id="2" name="Picture 1">
            <a:extLst>
              <a:ext uri="{FF2B5EF4-FFF2-40B4-BE49-F238E27FC236}">
                <a16:creationId xmlns:a16="http://schemas.microsoft.com/office/drawing/2014/main" id="{1AAFEB5E-1CBE-E419-5D6B-FCBA36224D48}"/>
              </a:ext>
            </a:extLst>
          </p:cNvPr>
          <p:cNvPicPr>
            <a:picLocks noChangeAspect="1"/>
          </p:cNvPicPr>
          <p:nvPr/>
        </p:nvPicPr>
        <p:blipFill>
          <a:blip r:embed="rId3"/>
          <a:stretch>
            <a:fillRect/>
          </a:stretch>
        </p:blipFill>
        <p:spPr>
          <a:xfrm>
            <a:off x="670045" y="2152951"/>
            <a:ext cx="3812479" cy="2914953"/>
          </a:xfrm>
          <a:prstGeom prst="rect">
            <a:avLst/>
          </a:prstGeom>
        </p:spPr>
      </p:pic>
    </p:spTree>
    <p:extLst>
      <p:ext uri="{BB962C8B-B14F-4D97-AF65-F5344CB8AC3E}">
        <p14:creationId xmlns:p14="http://schemas.microsoft.com/office/powerpoint/2010/main" val="1697663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132138" y="514351"/>
            <a:ext cx="5054600" cy="1062037"/>
          </a:xfrm>
        </p:spPr>
        <p:txBody>
          <a:bodyPr/>
          <a:lstStyle/>
          <a:p>
            <a:r>
              <a:rPr lang="de-DE" dirty="0">
                <a:latin typeface="+mn-lt"/>
              </a:rPr>
              <a:t>Erreichbarkeit</a:t>
            </a:r>
          </a:p>
        </p:txBody>
      </p:sp>
      <p:sp>
        <p:nvSpPr>
          <p:cNvPr id="4" name="Foliennummernplatzhalter 3"/>
          <p:cNvSpPr>
            <a:spLocks noGrp="1"/>
          </p:cNvSpPr>
          <p:nvPr>
            <p:ph type="sldNum" sz="quarter" idx="12"/>
          </p:nvPr>
        </p:nvSpPr>
        <p:spPr/>
        <p:txBody>
          <a:bodyPr/>
          <a:lstStyle/>
          <a:p>
            <a:fld id="{09A393CC-7D79-4B39-9B41-889DC749949E}" type="slidenum">
              <a:rPr lang="de-DE" smtClean="0"/>
              <a:t>10</a:t>
            </a:fld>
            <a:endParaRPr lang="de-DE"/>
          </a:p>
        </p:txBody>
      </p:sp>
      <p:sp>
        <p:nvSpPr>
          <p:cNvPr id="5" name="Textfeld 4"/>
          <p:cNvSpPr txBox="1"/>
          <p:nvPr/>
        </p:nvSpPr>
        <p:spPr>
          <a:xfrm>
            <a:off x="438539" y="2178990"/>
            <a:ext cx="11295872" cy="2523768"/>
          </a:xfrm>
          <a:prstGeom prst="rect">
            <a:avLst/>
          </a:prstGeom>
          <a:noFill/>
        </p:spPr>
        <p:txBody>
          <a:bodyPr wrap="square" rtlCol="0">
            <a:spAutoFit/>
          </a:bodyPr>
          <a:lstStyle/>
          <a:p>
            <a:r>
              <a:rPr lang="de-DE" sz="2800" dirty="0"/>
              <a:t>Bitte bis 12 Uhr abmelden. Danach ist das Telefon nicht mehr besetzt.</a:t>
            </a:r>
          </a:p>
          <a:p>
            <a:endParaRPr lang="de-DE" sz="2800" dirty="0"/>
          </a:p>
          <a:p>
            <a:r>
              <a:rPr lang="de-DE" sz="2800" u="sng" dirty="0"/>
              <a:t>Per Telefon</a:t>
            </a:r>
            <a:r>
              <a:rPr lang="de-DE" sz="2800" dirty="0"/>
              <a:t>: 06206/1566877</a:t>
            </a:r>
          </a:p>
          <a:p>
            <a:endParaRPr lang="de-DE" sz="2800" dirty="0"/>
          </a:p>
          <a:p>
            <a:r>
              <a:rPr lang="de-DE" sz="2800" u="sng" dirty="0"/>
              <a:t>Per Mail</a:t>
            </a:r>
            <a:r>
              <a:rPr lang="de-DE" sz="2800" dirty="0"/>
              <a:t>: schuelerbetreuung-buerstadt@lernmobil-viernheim.de</a:t>
            </a:r>
          </a:p>
          <a:p>
            <a:endParaRPr lang="de-DE" dirty="0"/>
          </a:p>
        </p:txBody>
      </p:sp>
      <p:sp>
        <p:nvSpPr>
          <p:cNvPr id="6" name="Textfeld 5"/>
          <p:cNvSpPr txBox="1"/>
          <p:nvPr/>
        </p:nvSpPr>
        <p:spPr>
          <a:xfrm>
            <a:off x="438539" y="4973216"/>
            <a:ext cx="9619861" cy="646331"/>
          </a:xfrm>
          <a:prstGeom prst="rect">
            <a:avLst/>
          </a:prstGeom>
          <a:noFill/>
        </p:spPr>
        <p:txBody>
          <a:bodyPr wrap="square" rtlCol="0">
            <a:spAutoFit/>
          </a:bodyPr>
          <a:lstStyle/>
          <a:p>
            <a:r>
              <a:rPr lang="de-DE" dirty="0"/>
              <a:t>Falls Sie ein Gespräch mit den Leitungen oder </a:t>
            </a:r>
            <a:r>
              <a:rPr lang="de-DE" dirty="0" err="1"/>
              <a:t>Betreuer:innen</a:t>
            </a:r>
            <a:r>
              <a:rPr lang="de-DE" dirty="0"/>
              <a:t> führen wollen, melden Sie sich gerne. </a:t>
            </a:r>
          </a:p>
          <a:p>
            <a:r>
              <a:rPr lang="de-DE" dirty="0"/>
              <a:t>Bei allem, was über ein Tür und Angelgespräch hinaus führt, machen Sie gerne einen Termin aus.</a:t>
            </a:r>
          </a:p>
        </p:txBody>
      </p:sp>
    </p:spTree>
    <p:extLst>
      <p:ext uri="{BB962C8B-B14F-4D97-AF65-F5344CB8AC3E}">
        <p14:creationId xmlns:p14="http://schemas.microsoft.com/office/powerpoint/2010/main" val="44145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09A393CC-7D79-4B39-9B41-889DC749949E}" type="slidenum">
              <a:rPr lang="de-DE" smtClean="0"/>
              <a:t>11</a:t>
            </a:fld>
            <a:endParaRPr lang="de-DE"/>
          </a:p>
        </p:txBody>
      </p:sp>
      <p:sp>
        <p:nvSpPr>
          <p:cNvPr id="7" name="Rechteck 6"/>
          <p:cNvSpPr/>
          <p:nvPr/>
        </p:nvSpPr>
        <p:spPr>
          <a:xfrm>
            <a:off x="1277112" y="336542"/>
            <a:ext cx="1147174" cy="461665"/>
          </a:xfrm>
          <a:prstGeom prst="rect">
            <a:avLst/>
          </a:prstGeom>
        </p:spPr>
        <p:txBody>
          <a:bodyPr wrap="none">
            <a:spAutoFit/>
          </a:bodyPr>
          <a:lstStyle/>
          <a:p>
            <a:r>
              <a:rPr lang="de-DE" sz="2400">
                <a:solidFill>
                  <a:schemeClr val="bg1"/>
                </a:solidFill>
              </a:rPr>
              <a:t>Kontakt</a:t>
            </a:r>
            <a:endParaRPr lang="de-DE" sz="2400" b="1">
              <a:solidFill>
                <a:schemeClr val="bg1"/>
              </a:solidFill>
              <a:effectLst>
                <a:outerShdw blurRad="38100" dist="38100" dir="2700000" algn="tl">
                  <a:srgbClr val="000000">
                    <a:alpha val="43137"/>
                  </a:srgbClr>
                </a:outerShdw>
              </a:effectLst>
            </a:endParaRPr>
          </a:p>
        </p:txBody>
      </p:sp>
      <p:sp>
        <p:nvSpPr>
          <p:cNvPr id="8" name="Titel 7">
            <a:extLst>
              <a:ext uri="{FF2B5EF4-FFF2-40B4-BE49-F238E27FC236}">
                <a16:creationId xmlns:a16="http://schemas.microsoft.com/office/drawing/2014/main" id="{847B2279-58FD-3067-20F3-ED2E5A1FE251}"/>
              </a:ext>
            </a:extLst>
          </p:cNvPr>
          <p:cNvSpPr txBox="1">
            <a:spLocks noGrp="1"/>
          </p:cNvSpPr>
          <p:nvPr>
            <p:ph type="ctrTitle"/>
          </p:nvPr>
        </p:nvSpPr>
        <p:spPr>
          <a:xfrm>
            <a:off x="1099829" y="1593565"/>
            <a:ext cx="8734636" cy="4081117"/>
          </a:xfrm>
          <a:prstGeom prst="rect">
            <a:avLst/>
          </a:prstGeom>
          <a:noFill/>
        </p:spPr>
        <p:txBody>
          <a:bodyPr wrap="square" rtlCol="0">
            <a:spAutoFit/>
          </a:bodyPr>
          <a:lstStyle/>
          <a:p>
            <a:pPr algn="l"/>
            <a:r>
              <a:rPr lang="de-DE" sz="2400" dirty="0">
                <a:latin typeface="+mn-lt"/>
              </a:rPr>
              <a:t>Lernmobil Viernheim – </a:t>
            </a:r>
          </a:p>
          <a:p>
            <a:pPr algn="l"/>
            <a:r>
              <a:rPr lang="de-DE" sz="2400" dirty="0">
                <a:latin typeface="+mn-lt"/>
              </a:rPr>
              <a:t>Integration durch Bildung e.V.</a:t>
            </a:r>
            <a:br>
              <a:rPr lang="de-DE" sz="2400" dirty="0">
                <a:latin typeface="+mn-lt"/>
              </a:rPr>
            </a:br>
            <a:endParaRPr lang="de-DE" sz="2400" dirty="0">
              <a:latin typeface="+mn-lt"/>
            </a:endParaRPr>
          </a:p>
          <a:p>
            <a:pPr algn="l"/>
            <a:r>
              <a:rPr lang="de-DE" sz="2400" b="1" dirty="0">
                <a:latin typeface="+mn-lt"/>
              </a:rPr>
              <a:t>Lea Römmelt und Sascha Stockmann</a:t>
            </a:r>
            <a:br>
              <a:rPr lang="de-DE" sz="2400" b="1" dirty="0">
                <a:latin typeface="+mn-lt"/>
              </a:rPr>
            </a:br>
            <a:endParaRPr lang="de-DE" sz="2400" b="1" dirty="0">
              <a:latin typeface="+mn-lt"/>
            </a:endParaRPr>
          </a:p>
          <a:p>
            <a:pPr algn="l"/>
            <a:r>
              <a:rPr lang="de-DE" sz="2400" dirty="0" smtClean="0">
                <a:latin typeface="+mn-lt"/>
              </a:rPr>
              <a:t/>
            </a:r>
            <a:br>
              <a:rPr lang="de-DE" sz="2400" dirty="0" smtClean="0">
                <a:latin typeface="+mn-lt"/>
              </a:rPr>
            </a:br>
            <a:endParaRPr lang="de-DE" sz="2400" dirty="0">
              <a:latin typeface="+mn-lt"/>
            </a:endParaRPr>
          </a:p>
          <a:p>
            <a:pPr algn="l"/>
            <a:r>
              <a:rPr lang="de-DE" sz="2400" dirty="0" smtClean="0">
                <a:solidFill>
                  <a:srgbClr val="C00000"/>
                </a:solidFill>
                <a:latin typeface="+mn-lt"/>
                <a:hlinkClick r:id="rId2"/>
              </a:rPr>
              <a:t>Schuelerbetreuung-buerstadt@lernmobil-viernheim.de</a:t>
            </a:r>
            <a:r>
              <a:rPr lang="de-DE" sz="2400" dirty="0">
                <a:solidFill>
                  <a:srgbClr val="C00000"/>
                </a:solidFill>
                <a:latin typeface="+mn-lt"/>
              </a:rPr>
              <a:t/>
            </a:r>
            <a:br>
              <a:rPr lang="de-DE" sz="2400" dirty="0">
                <a:solidFill>
                  <a:srgbClr val="C00000"/>
                </a:solidFill>
                <a:latin typeface="+mn-lt"/>
              </a:rPr>
            </a:br>
            <a:endParaRPr lang="de-DE" sz="2400" u="sng" dirty="0">
              <a:solidFill>
                <a:srgbClr val="FF0000"/>
              </a:solidFill>
              <a:latin typeface="+mn-lt"/>
            </a:endParaRPr>
          </a:p>
          <a:p>
            <a:pPr algn="l"/>
            <a:r>
              <a:rPr lang="de-DE" sz="2400" dirty="0">
                <a:latin typeface="+mn-lt"/>
              </a:rPr>
              <a:t>Tel. 06206/1566877</a:t>
            </a:r>
          </a:p>
          <a:p>
            <a:pPr algn="l"/>
            <a:r>
              <a:rPr lang="de-DE" sz="2400" dirty="0">
                <a:latin typeface="+mn-lt"/>
              </a:rPr>
              <a:t/>
            </a:r>
            <a:br>
              <a:rPr lang="de-DE" sz="2400" dirty="0">
                <a:latin typeface="+mn-lt"/>
              </a:rPr>
            </a:br>
            <a:r>
              <a:rPr lang="de-DE" sz="2400" dirty="0">
                <a:latin typeface="+mn-lt"/>
                <a:hlinkClick r:id="rId3"/>
              </a:rPr>
              <a:t>www.lernmobil-viernheim.de</a:t>
            </a:r>
            <a:r>
              <a:rPr lang="de-DE" sz="2400" dirty="0">
                <a:latin typeface="+mn-lt"/>
              </a:rPr>
              <a:t> </a:t>
            </a:r>
          </a:p>
        </p:txBody>
      </p:sp>
      <p:pic>
        <p:nvPicPr>
          <p:cNvPr id="10" name="Grafik 9"/>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54433" y="5674682"/>
            <a:ext cx="1295581" cy="773333"/>
          </a:xfrm>
          <a:prstGeom prst="rect">
            <a:avLst/>
          </a:prstGeom>
          <a:noFill/>
          <a:ln>
            <a:noFill/>
          </a:ln>
        </p:spPr>
      </p:pic>
      <p:pic>
        <p:nvPicPr>
          <p:cNvPr id="2" name="Grafik 1"/>
          <p:cNvPicPr>
            <a:picLocks noChangeAspect="1"/>
          </p:cNvPicPr>
          <p:nvPr/>
        </p:nvPicPr>
        <p:blipFill>
          <a:blip r:embed="rId5"/>
          <a:stretch>
            <a:fillRect/>
          </a:stretch>
        </p:blipFill>
        <p:spPr>
          <a:xfrm>
            <a:off x="8950036" y="1593565"/>
            <a:ext cx="2064327" cy="2580409"/>
          </a:xfrm>
          <a:prstGeom prst="rect">
            <a:avLst/>
          </a:prstGeom>
        </p:spPr>
      </p:pic>
    </p:spTree>
    <p:extLst>
      <p:ext uri="{BB962C8B-B14F-4D97-AF65-F5344CB8AC3E}">
        <p14:creationId xmlns:p14="http://schemas.microsoft.com/office/powerpoint/2010/main" val="37100746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1F88-DE3E-FC96-C0C7-2B182D64C884}"/>
              </a:ext>
            </a:extLst>
          </p:cNvPr>
          <p:cNvSpPr>
            <a:spLocks noGrp="1"/>
          </p:cNvSpPr>
          <p:nvPr>
            <p:ph type="title"/>
          </p:nvPr>
        </p:nvSpPr>
        <p:spPr/>
        <p:txBody>
          <a:bodyPr/>
          <a:lstStyle/>
          <a:p>
            <a:r>
              <a:rPr lang="en-US" dirty="0" err="1">
                <a:latin typeface="+mn-lt"/>
                <a:ea typeface="Calibri Light"/>
                <a:cs typeface="Calibri Light"/>
              </a:rPr>
              <a:t>Vorstellung</a:t>
            </a:r>
            <a:r>
              <a:rPr lang="en-US" dirty="0">
                <a:latin typeface="+mn-lt"/>
                <a:ea typeface="Calibri Light"/>
                <a:cs typeface="Calibri Light"/>
              </a:rPr>
              <a:t> des Teams </a:t>
            </a:r>
            <a:r>
              <a:rPr lang="en-US" dirty="0" err="1">
                <a:latin typeface="+mn-lt"/>
                <a:ea typeface="Calibri Light"/>
                <a:cs typeface="Calibri Light"/>
              </a:rPr>
              <a:t>Lernmobil</a:t>
            </a:r>
            <a:endParaRPr lang="en-US" dirty="0">
              <a:latin typeface="+mn-lt"/>
            </a:endParaRPr>
          </a:p>
        </p:txBody>
      </p:sp>
      <p:sp>
        <p:nvSpPr>
          <p:cNvPr id="4" name="Slide Number Placeholder 3">
            <a:extLst>
              <a:ext uri="{FF2B5EF4-FFF2-40B4-BE49-F238E27FC236}">
                <a16:creationId xmlns:a16="http://schemas.microsoft.com/office/drawing/2014/main" id="{A036323F-C417-1CB8-F855-93D0D1683F3E}"/>
              </a:ext>
            </a:extLst>
          </p:cNvPr>
          <p:cNvSpPr>
            <a:spLocks noGrp="1"/>
          </p:cNvSpPr>
          <p:nvPr>
            <p:ph type="sldNum" sz="quarter" idx="12"/>
          </p:nvPr>
        </p:nvSpPr>
        <p:spPr/>
        <p:txBody>
          <a:bodyPr/>
          <a:lstStyle/>
          <a:p>
            <a:fld id="{09A393CC-7D79-4B39-9B41-889DC749949E}" type="slidenum">
              <a:rPr lang="de-DE" smtClean="0"/>
              <a:t>2</a:t>
            </a:fld>
            <a:endParaRPr lang="de-DE"/>
          </a:p>
        </p:txBody>
      </p:sp>
    </p:spTree>
    <p:extLst>
      <p:ext uri="{BB962C8B-B14F-4D97-AF65-F5344CB8AC3E}">
        <p14:creationId xmlns:p14="http://schemas.microsoft.com/office/powerpoint/2010/main" val="367709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r>
              <a:rPr lang="de-DE"/>
              <a:t>   </a:t>
            </a:r>
            <a:fld id="{09A393CC-7D79-4B39-9B41-889DC749949E}" type="slidenum">
              <a:rPr lang="de-DE" smtClean="0"/>
              <a:t>3</a:t>
            </a:fld>
            <a:endParaRPr lang="de-DE"/>
          </a:p>
        </p:txBody>
      </p:sp>
      <p:pic>
        <p:nvPicPr>
          <p:cNvPr id="5" name="Grafik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4433" y="5674682"/>
            <a:ext cx="1295581" cy="773333"/>
          </a:xfrm>
          <a:prstGeom prst="rect">
            <a:avLst/>
          </a:prstGeom>
          <a:noFill/>
          <a:ln>
            <a:noFill/>
          </a:ln>
        </p:spPr>
      </p:pic>
      <p:sp>
        <p:nvSpPr>
          <p:cNvPr id="6" name="Textfeld 5">
            <a:extLst>
              <a:ext uri="{FF2B5EF4-FFF2-40B4-BE49-F238E27FC236}">
                <a16:creationId xmlns:a16="http://schemas.microsoft.com/office/drawing/2014/main" id="{847B2279-58FD-3067-20F3-ED2E5A1FE251}"/>
              </a:ext>
            </a:extLst>
          </p:cNvPr>
          <p:cNvSpPr txBox="1"/>
          <p:nvPr/>
        </p:nvSpPr>
        <p:spPr>
          <a:xfrm>
            <a:off x="1873930" y="706371"/>
            <a:ext cx="8928293" cy="7632859"/>
          </a:xfrm>
          <a:prstGeom prst="rect">
            <a:avLst/>
          </a:prstGeom>
          <a:noFill/>
        </p:spPr>
        <p:txBody>
          <a:bodyPr wrap="square" lIns="91440" tIns="45720" rIns="91440" bIns="45720" rtlCol="0" anchor="t">
            <a:spAutoFit/>
          </a:bodyPr>
          <a:lstStyle/>
          <a:p>
            <a:pPr algn="ctr"/>
            <a:r>
              <a:rPr lang="de-DE" sz="3200" b="1" dirty="0" smtClean="0"/>
              <a:t>Konzept</a:t>
            </a:r>
          </a:p>
          <a:p>
            <a:pPr algn="ctr"/>
            <a:endParaRPr lang="de-DE" sz="3200" b="1" dirty="0">
              <a:ea typeface="Calibri"/>
              <a:cs typeface="Calibri"/>
            </a:endParaRPr>
          </a:p>
          <a:p>
            <a:r>
              <a:rPr lang="de-DE" sz="2400" dirty="0"/>
              <a:t>Die Schillerschule </a:t>
            </a:r>
            <a:r>
              <a:rPr lang="de-DE" sz="2400" dirty="0" err="1"/>
              <a:t>Bürstadt</a:t>
            </a:r>
            <a:r>
              <a:rPr lang="de-DE" sz="2400" dirty="0"/>
              <a:t> ist seit 2021 im Ganztagsprogramm des Hessischen Kultusministeriums "Pakt für den Ganztag" (vorher: "Pakt für den Nachmittag"). Die Grundkonzeption dieses Ganztagsangeboten an hessischen Grundschulen hat Die Intention, den Lernort Schule zum "Lebensort" für die Teilnehmenden Schülerinnen und Schüler weiterzuentwickeln, um sie allseitig fördern zu können. </a:t>
            </a:r>
            <a:endParaRPr lang="de-DE" dirty="0"/>
          </a:p>
          <a:p>
            <a:endParaRPr lang="de-DE" sz="2400" dirty="0">
              <a:ea typeface="Calibri"/>
              <a:cs typeface="Calibri"/>
            </a:endParaRPr>
          </a:p>
          <a:p>
            <a:r>
              <a:rPr lang="de-DE" sz="2400" dirty="0">
                <a:ea typeface="Calibri"/>
                <a:cs typeface="Calibri"/>
              </a:rPr>
              <a:t>Das Programm soll einen Beitrag dazu leisten, ein verlässliches und bedarfsorientiertes Bildungs- und Betreuungsangebot bereit zu stellen, um sowohl eine bessere Vereinbarkeit von Familien und Beruf für Eltern als auch mehr Bildungsgerechtigkeit und Teilhabe zu </a:t>
            </a:r>
            <a:r>
              <a:rPr lang="de-DE" sz="2400" dirty="0" smtClean="0">
                <a:ea typeface="Calibri"/>
                <a:cs typeface="Calibri"/>
              </a:rPr>
              <a:t>ermöglichen.</a:t>
            </a:r>
            <a:endParaRPr lang="de-DE" sz="1600" dirty="0"/>
          </a:p>
          <a:p>
            <a:endParaRPr lang="de-DE" sz="1600" dirty="0">
              <a:ea typeface="Calibri"/>
              <a:cs typeface="Calibri"/>
            </a:endParaRPr>
          </a:p>
          <a:p>
            <a:endParaRPr lang="de-DE" sz="1600" dirty="0">
              <a:ea typeface="Calibri"/>
              <a:cs typeface="Calibri"/>
            </a:endParaRPr>
          </a:p>
          <a:p>
            <a:endParaRPr lang="de-DE" dirty="0">
              <a:ea typeface="Calibri"/>
              <a:cs typeface="Calibri"/>
            </a:endParaRPr>
          </a:p>
          <a:p>
            <a:pPr marL="571500" indent="-571500">
              <a:buFont typeface="Arial" panose="020B0604020202020204" pitchFamily="34" charset="0"/>
              <a:buChar char="•"/>
            </a:pPr>
            <a:endParaRPr lang="de-DE" sz="2800" dirty="0">
              <a:ea typeface="Calibri"/>
              <a:cs typeface="Calibri"/>
            </a:endParaRPr>
          </a:p>
          <a:p>
            <a:endParaRPr lang="de-DE" dirty="0">
              <a:ea typeface="Calibri"/>
              <a:cs typeface="Calibri"/>
            </a:endParaRPr>
          </a:p>
          <a:p>
            <a:endParaRPr lang="de-DE" dirty="0">
              <a:ea typeface="Calibri"/>
              <a:cs typeface="Calibri"/>
            </a:endParaRPr>
          </a:p>
        </p:txBody>
      </p:sp>
    </p:spTree>
    <p:extLst>
      <p:ext uri="{BB962C8B-B14F-4D97-AF65-F5344CB8AC3E}">
        <p14:creationId xmlns:p14="http://schemas.microsoft.com/office/powerpoint/2010/main" val="192319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09A393CC-7D79-4B39-9B41-889DC749949E}" type="slidenum">
              <a:rPr lang="de-DE" smtClean="0"/>
              <a:t>4</a:t>
            </a:fld>
            <a:endParaRPr lang="de-DE"/>
          </a:p>
        </p:txBody>
      </p:sp>
      <p:pic>
        <p:nvPicPr>
          <p:cNvPr id="7" name="Grafik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54433" y="5674682"/>
            <a:ext cx="1295581" cy="773333"/>
          </a:xfrm>
          <a:prstGeom prst="rect">
            <a:avLst/>
          </a:prstGeom>
          <a:noFill/>
          <a:ln>
            <a:noFill/>
          </a:ln>
        </p:spPr>
      </p:pic>
      <p:sp>
        <p:nvSpPr>
          <p:cNvPr id="8" name="Rechteck 7"/>
          <p:cNvSpPr/>
          <p:nvPr/>
        </p:nvSpPr>
        <p:spPr>
          <a:xfrm rot="20714944">
            <a:off x="10255594" y="3648646"/>
            <a:ext cx="184731" cy="584775"/>
          </a:xfrm>
          <a:prstGeom prst="rect">
            <a:avLst/>
          </a:prstGeom>
        </p:spPr>
        <p:txBody>
          <a:bodyPr wrap="none" lIns="91440" tIns="45720" rIns="91440" bIns="45720" anchor="t">
            <a:spAutoFit/>
          </a:bodyPr>
          <a:lstStyle/>
          <a:p>
            <a:pPr lvl="0"/>
            <a:endParaRPr lang="de-DE" sz="3200" b="1">
              <a:solidFill>
                <a:srgbClr val="C00000"/>
              </a:solidFill>
              <a:ea typeface="Calibri"/>
              <a:cs typeface="Calibri"/>
            </a:endParaRPr>
          </a:p>
        </p:txBody>
      </p:sp>
      <p:graphicFrame>
        <p:nvGraphicFramePr>
          <p:cNvPr id="10" name="Inhaltsplatzhalter 3"/>
          <p:cNvGraphicFramePr>
            <a:graphicFrameLocks/>
          </p:cNvGraphicFramePr>
          <p:nvPr>
            <p:extLst>
              <p:ext uri="{D42A27DB-BD31-4B8C-83A1-F6EECF244321}">
                <p14:modId xmlns:p14="http://schemas.microsoft.com/office/powerpoint/2010/main" val="1056068017"/>
              </p:ext>
            </p:extLst>
          </p:nvPr>
        </p:nvGraphicFramePr>
        <p:xfrm>
          <a:off x="1414463" y="1981566"/>
          <a:ext cx="8739971" cy="42049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uppieren 10"/>
          <p:cNvGrpSpPr/>
          <p:nvPr/>
        </p:nvGrpSpPr>
        <p:grpSpPr>
          <a:xfrm>
            <a:off x="3572484" y="1414264"/>
            <a:ext cx="3357657" cy="567302"/>
            <a:chOff x="3326607" y="1432344"/>
            <a:chExt cx="3357657" cy="567302"/>
          </a:xfrm>
        </p:grpSpPr>
        <p:sp>
          <p:nvSpPr>
            <p:cNvPr id="12" name="Freihandform 11"/>
            <p:cNvSpPr/>
            <p:nvPr/>
          </p:nvSpPr>
          <p:spPr>
            <a:xfrm>
              <a:off x="3326607" y="1432344"/>
              <a:ext cx="2934526" cy="456778"/>
            </a:xfrm>
            <a:custGeom>
              <a:avLst/>
              <a:gdLst>
                <a:gd name="connsiteX0" fmla="*/ 0 w 2934526"/>
                <a:gd name="connsiteY0" fmla="*/ 93602 h 561599"/>
                <a:gd name="connsiteX1" fmla="*/ 93602 w 2934526"/>
                <a:gd name="connsiteY1" fmla="*/ 0 h 561599"/>
                <a:gd name="connsiteX2" fmla="*/ 2840924 w 2934526"/>
                <a:gd name="connsiteY2" fmla="*/ 0 h 561599"/>
                <a:gd name="connsiteX3" fmla="*/ 2934526 w 2934526"/>
                <a:gd name="connsiteY3" fmla="*/ 93602 h 561599"/>
                <a:gd name="connsiteX4" fmla="*/ 2934526 w 2934526"/>
                <a:gd name="connsiteY4" fmla="*/ 467997 h 561599"/>
                <a:gd name="connsiteX5" fmla="*/ 2840924 w 2934526"/>
                <a:gd name="connsiteY5" fmla="*/ 561599 h 561599"/>
                <a:gd name="connsiteX6" fmla="*/ 93602 w 2934526"/>
                <a:gd name="connsiteY6" fmla="*/ 561599 h 561599"/>
                <a:gd name="connsiteX7" fmla="*/ 0 w 2934526"/>
                <a:gd name="connsiteY7" fmla="*/ 467997 h 561599"/>
                <a:gd name="connsiteX8" fmla="*/ 0 w 2934526"/>
                <a:gd name="connsiteY8" fmla="*/ 93602 h 56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4526" h="561599">
                  <a:moveTo>
                    <a:pt x="0" y="93602"/>
                  </a:moveTo>
                  <a:cubicBezTo>
                    <a:pt x="0" y="41907"/>
                    <a:pt x="41907" y="0"/>
                    <a:pt x="93602" y="0"/>
                  </a:cubicBezTo>
                  <a:lnTo>
                    <a:pt x="2840924" y="0"/>
                  </a:lnTo>
                  <a:cubicBezTo>
                    <a:pt x="2892619" y="0"/>
                    <a:pt x="2934526" y="41907"/>
                    <a:pt x="2934526" y="93602"/>
                  </a:cubicBezTo>
                  <a:lnTo>
                    <a:pt x="2934526" y="467997"/>
                  </a:lnTo>
                  <a:cubicBezTo>
                    <a:pt x="2934526" y="519692"/>
                    <a:pt x="2892619" y="561599"/>
                    <a:pt x="2840924" y="561599"/>
                  </a:cubicBezTo>
                  <a:lnTo>
                    <a:pt x="93602" y="561599"/>
                  </a:lnTo>
                  <a:cubicBezTo>
                    <a:pt x="41907" y="561599"/>
                    <a:pt x="0" y="519692"/>
                    <a:pt x="0" y="467997"/>
                  </a:cubicBezTo>
                  <a:lnTo>
                    <a:pt x="0" y="93602"/>
                  </a:lnTo>
                  <a:close/>
                </a:path>
              </a:pathLst>
            </a:custGeom>
            <a:solidFill>
              <a:srgbClr val="B71E42">
                <a:hueOff val="0"/>
                <a:satOff val="0"/>
                <a:lumOff val="0"/>
                <a:alphaOff val="0"/>
              </a:srgbClr>
            </a:solidFill>
            <a:ln w="15875" cap="flat" cmpd="sng" algn="ctr">
              <a:solidFill>
                <a:sysClr val="window" lastClr="FFFFFF">
                  <a:hueOff val="0"/>
                  <a:satOff val="0"/>
                  <a:lumOff val="0"/>
                  <a:alphaOff val="0"/>
                </a:sysClr>
              </a:solidFill>
              <a:prstDash val="solid"/>
            </a:ln>
            <a:effectLst/>
          </p:spPr>
          <p:txBody>
            <a:bodyPr spcFirstLastPara="0" vert="horz" wrap="square" lIns="118855" tIns="118855" rIns="118855" bIns="118855" numCol="1" spcCol="1270" anchor="ctr" anchorCtr="0">
              <a:noAutofit/>
            </a:bodyPr>
            <a:lstStyle/>
            <a:p>
              <a:pPr marL="0" marR="0" lvl="0" indent="0" defTabSz="1066800" eaLnBrk="1" fontAlgn="auto" latinLnBrk="0" hangingPunct="1">
                <a:lnSpc>
                  <a:spcPct val="90000"/>
                </a:lnSpc>
                <a:spcBef>
                  <a:spcPct val="0"/>
                </a:spcBef>
                <a:spcAft>
                  <a:spcPct val="35000"/>
                </a:spcAft>
                <a:buClrTx/>
                <a:buSzTx/>
                <a:buFontTx/>
                <a:buNone/>
                <a:tabLst/>
                <a:defRPr/>
              </a:pPr>
              <a:r>
                <a:rPr kumimoji="0" lang="de-DE" sz="1800" b="1" i="0" u="none" strike="noStrike" kern="0" cap="none" spc="0" normalizeH="0" baseline="0" noProof="0" dirty="0">
                  <a:ln>
                    <a:noFill/>
                  </a:ln>
                  <a:solidFill>
                    <a:prstClr val="white"/>
                  </a:solidFill>
                  <a:effectLst/>
                  <a:uLnTx/>
                  <a:uFillTx/>
                  <a:latin typeface="Gill Sans MT" panose="020B0502020104020203"/>
                  <a:ea typeface="+mn-ea"/>
                  <a:cs typeface="+mn-cs"/>
                </a:rPr>
                <a:t>Offener Anfang</a:t>
              </a:r>
            </a:p>
          </p:txBody>
        </p:sp>
        <p:sp>
          <p:nvSpPr>
            <p:cNvPr id="13" name="Freihandform 12"/>
            <p:cNvSpPr/>
            <p:nvPr/>
          </p:nvSpPr>
          <p:spPr>
            <a:xfrm>
              <a:off x="3749738" y="1602206"/>
              <a:ext cx="2934526" cy="397440"/>
            </a:xfrm>
            <a:custGeom>
              <a:avLst/>
              <a:gdLst>
                <a:gd name="connsiteX0" fmla="*/ 0 w 2934526"/>
                <a:gd name="connsiteY0" fmla="*/ 0 h 397440"/>
                <a:gd name="connsiteX1" fmla="*/ 2934526 w 2934526"/>
                <a:gd name="connsiteY1" fmla="*/ 0 h 397440"/>
                <a:gd name="connsiteX2" fmla="*/ 2934526 w 2934526"/>
                <a:gd name="connsiteY2" fmla="*/ 397440 h 397440"/>
                <a:gd name="connsiteX3" fmla="*/ 0 w 2934526"/>
                <a:gd name="connsiteY3" fmla="*/ 397440 h 397440"/>
                <a:gd name="connsiteX4" fmla="*/ 0 w 2934526"/>
                <a:gd name="connsiteY4" fmla="*/ 0 h 397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526" h="397440">
                  <a:moveTo>
                    <a:pt x="0" y="0"/>
                  </a:moveTo>
                  <a:lnTo>
                    <a:pt x="2934526" y="0"/>
                  </a:lnTo>
                  <a:lnTo>
                    <a:pt x="2934526" y="397440"/>
                  </a:lnTo>
                  <a:lnTo>
                    <a:pt x="0" y="397440"/>
                  </a:lnTo>
                  <a:lnTo>
                    <a:pt x="0" y="0"/>
                  </a:lnTo>
                  <a:close/>
                </a:path>
              </a:pathLst>
            </a:custGeom>
            <a:noFill/>
            <a:ln>
              <a:noFill/>
            </a:ln>
            <a:effectLst/>
          </p:spPr>
          <p:txBody>
            <a:bodyPr spcFirstLastPara="0" vert="horz" wrap="square" lIns="93171" tIns="30480" rIns="170688" bIns="30480" numCol="1" spcCol="1270" anchor="t" anchorCtr="0">
              <a:noAutofit/>
            </a:bodyPr>
            <a:lstStyle/>
            <a:p>
              <a:pPr marL="171450" marR="0" lvl="1" indent="-171450" defTabSz="844550" eaLnBrk="1" fontAlgn="auto" latinLnBrk="0" hangingPunct="1">
                <a:lnSpc>
                  <a:spcPct val="90000"/>
                </a:lnSpc>
                <a:spcBef>
                  <a:spcPct val="0"/>
                </a:spcBef>
                <a:spcAft>
                  <a:spcPct val="20000"/>
                </a:spcAft>
                <a:buClrTx/>
                <a:buSzTx/>
                <a:buFontTx/>
                <a:buChar char="••"/>
                <a:tabLst/>
                <a:defRPr/>
              </a:pPr>
              <a:endParaRPr kumimoji="0" lang="de-DE" sz="1900" b="0" i="0" u="none" strike="noStrike" kern="0" cap="none" spc="0" normalizeH="0" baseline="0" noProof="0" dirty="0">
                <a:ln>
                  <a:noFill/>
                </a:ln>
                <a:solidFill>
                  <a:prstClr val="black">
                    <a:hueOff val="0"/>
                    <a:satOff val="0"/>
                    <a:lumOff val="0"/>
                    <a:alphaOff val="0"/>
                  </a:prstClr>
                </a:solidFill>
                <a:effectLst/>
                <a:uLnTx/>
                <a:uFillTx/>
                <a:latin typeface="Gill Sans MT" panose="020B0502020104020203"/>
                <a:ea typeface="+mn-ea"/>
                <a:cs typeface="+mn-cs"/>
              </a:endParaRPr>
            </a:p>
          </p:txBody>
        </p:sp>
      </p:grpSp>
    </p:spTree>
    <p:extLst>
      <p:ext uri="{BB962C8B-B14F-4D97-AF65-F5344CB8AC3E}">
        <p14:creationId xmlns:p14="http://schemas.microsoft.com/office/powerpoint/2010/main" val="235943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005586" y="1673163"/>
            <a:ext cx="8924798" cy="768286"/>
          </a:xfrm>
        </p:spPr>
        <p:txBody>
          <a:bodyPr>
            <a:normAutofit/>
          </a:bodyPr>
          <a:lstStyle/>
          <a:p>
            <a:r>
              <a:rPr lang="de-DE" sz="3200" b="1" dirty="0">
                <a:latin typeface="+mn-lt"/>
              </a:rPr>
              <a:t>Lernzeiten am Nachmittag</a:t>
            </a:r>
          </a:p>
        </p:txBody>
      </p:sp>
      <p:sp>
        <p:nvSpPr>
          <p:cNvPr id="6" name="Textplatzhalter 5"/>
          <p:cNvSpPr>
            <a:spLocks noGrp="1"/>
          </p:cNvSpPr>
          <p:nvPr>
            <p:ph type="body" idx="1"/>
          </p:nvPr>
        </p:nvSpPr>
        <p:spPr>
          <a:xfrm>
            <a:off x="1005586" y="2898712"/>
            <a:ext cx="8421878" cy="1500187"/>
          </a:xfrm>
        </p:spPr>
        <p:txBody>
          <a:bodyPr/>
          <a:lstStyle/>
          <a:p>
            <a:r>
              <a:rPr lang="de-DE" dirty="0">
                <a:solidFill>
                  <a:schemeClr val="tx1"/>
                </a:solidFill>
              </a:rPr>
              <a:t>BlindtextBlindtextBlindtextBlindtextBlindtextBlindtextBlindtextBlindtextBlindtextBlindtextBlindtextBlindtextBlindtextBlindtextBlindtext</a:t>
            </a:r>
          </a:p>
          <a:p>
            <a:endParaRPr lang="de-DE" dirty="0"/>
          </a:p>
        </p:txBody>
      </p:sp>
      <p:sp>
        <p:nvSpPr>
          <p:cNvPr id="4" name="Foliennummernplatzhalter 3"/>
          <p:cNvSpPr>
            <a:spLocks noGrp="1"/>
          </p:cNvSpPr>
          <p:nvPr>
            <p:ph type="sldNum" sz="quarter" idx="12"/>
          </p:nvPr>
        </p:nvSpPr>
        <p:spPr/>
        <p:txBody>
          <a:bodyPr/>
          <a:lstStyle/>
          <a:p>
            <a:fld id="{09A393CC-7D79-4B39-9B41-889DC749949E}" type="slidenum">
              <a:rPr lang="de-DE" smtClean="0"/>
              <a:t>5</a:t>
            </a:fld>
            <a:endParaRPr lang="de-DE"/>
          </a:p>
        </p:txBody>
      </p:sp>
      <p:pic>
        <p:nvPicPr>
          <p:cNvPr id="7" name="Grafik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34409" y="5702983"/>
            <a:ext cx="1295581" cy="773333"/>
          </a:xfrm>
          <a:prstGeom prst="rect">
            <a:avLst/>
          </a:prstGeom>
          <a:noFill/>
          <a:ln>
            <a:noFill/>
          </a:ln>
        </p:spPr>
      </p:pic>
      <p:pic>
        <p:nvPicPr>
          <p:cNvPr id="2" name="Grafik 1"/>
          <p:cNvPicPr>
            <a:picLocks noChangeAspect="1"/>
          </p:cNvPicPr>
          <p:nvPr/>
        </p:nvPicPr>
        <p:blipFill>
          <a:blip r:embed="rId3"/>
          <a:stretch>
            <a:fillRect/>
          </a:stretch>
        </p:blipFill>
        <p:spPr>
          <a:xfrm>
            <a:off x="776779" y="2648644"/>
            <a:ext cx="10638442" cy="1560711"/>
          </a:xfrm>
          <a:prstGeom prst="rect">
            <a:avLst/>
          </a:prstGeom>
        </p:spPr>
      </p:pic>
      <p:sp>
        <p:nvSpPr>
          <p:cNvPr id="3" name="Textfeld 2"/>
          <p:cNvSpPr txBox="1"/>
          <p:nvPr/>
        </p:nvSpPr>
        <p:spPr>
          <a:xfrm>
            <a:off x="774441" y="5113176"/>
            <a:ext cx="9993895" cy="1200329"/>
          </a:xfrm>
          <a:prstGeom prst="rect">
            <a:avLst/>
          </a:prstGeom>
          <a:noFill/>
        </p:spPr>
        <p:txBody>
          <a:bodyPr wrap="square" rtlCol="0">
            <a:spAutoFit/>
          </a:bodyPr>
          <a:lstStyle/>
          <a:p>
            <a:r>
              <a:rPr lang="de-DE" dirty="0"/>
              <a:t>Der Pakt für den Ganztag gibt vor, dass an mindestens an 3 Tagen in der Woche eine Teilnahme bis 15 Uhr verpflichtend ist. </a:t>
            </a:r>
          </a:p>
          <a:p>
            <a:r>
              <a:rPr lang="de-DE" dirty="0"/>
              <a:t>Die Betreuung gilt als eine schulische Veranstaltung!</a:t>
            </a:r>
          </a:p>
          <a:p>
            <a:endParaRPr lang="de-DE" dirty="0"/>
          </a:p>
        </p:txBody>
      </p:sp>
    </p:spTree>
    <p:extLst>
      <p:ext uri="{BB962C8B-B14F-4D97-AF65-F5344CB8AC3E}">
        <p14:creationId xmlns:p14="http://schemas.microsoft.com/office/powerpoint/2010/main" val="2277276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1152332" y="2279294"/>
            <a:ext cx="8344284" cy="3257550"/>
          </a:xfrm>
          <a:prstGeom prst="rect">
            <a:avLst/>
          </a:prstGeom>
        </p:spPr>
      </p:pic>
      <p:sp>
        <p:nvSpPr>
          <p:cNvPr id="4" name="Foliennummernplatzhalter 3"/>
          <p:cNvSpPr>
            <a:spLocks noGrp="1"/>
          </p:cNvSpPr>
          <p:nvPr>
            <p:ph type="sldNum" sz="quarter" idx="12"/>
          </p:nvPr>
        </p:nvSpPr>
        <p:spPr/>
        <p:txBody>
          <a:bodyPr/>
          <a:lstStyle/>
          <a:p>
            <a:fld id="{09A393CC-7D79-4B39-9B41-889DC749949E}" type="slidenum">
              <a:rPr lang="de-DE" smtClean="0"/>
              <a:t>6</a:t>
            </a:fld>
            <a:endParaRPr lang="de-DE"/>
          </a:p>
        </p:txBody>
      </p:sp>
      <p:sp>
        <p:nvSpPr>
          <p:cNvPr id="6" name="Textfeld 5"/>
          <p:cNvSpPr txBox="1"/>
          <p:nvPr/>
        </p:nvSpPr>
        <p:spPr>
          <a:xfrm>
            <a:off x="3726872" y="736468"/>
            <a:ext cx="5093711" cy="923330"/>
          </a:xfrm>
          <a:prstGeom prst="rect">
            <a:avLst/>
          </a:prstGeom>
          <a:noFill/>
        </p:spPr>
        <p:txBody>
          <a:bodyPr wrap="square" rtlCol="0">
            <a:spAutoFit/>
          </a:bodyPr>
          <a:lstStyle/>
          <a:p>
            <a:r>
              <a:rPr lang="de-DE" sz="5400" dirty="0" smtClean="0">
                <a:solidFill>
                  <a:prstClr val="black"/>
                </a:solidFill>
                <a:latin typeface="Calibri" panose="020F0502020204030204" pitchFamily="34" charset="0"/>
                <a:ea typeface="Calibri" panose="020F0502020204030204" pitchFamily="34" charset="0"/>
                <a:cs typeface="Calibri" panose="020F0502020204030204" pitchFamily="34" charset="0"/>
              </a:rPr>
              <a:t>Mittagessen</a:t>
            </a:r>
            <a:endParaRPr lang="de-DE" sz="5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99307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09A393CC-7D79-4B39-9B41-889DC749949E}" type="slidenum">
              <a:rPr lang="de-DE" smtClean="0"/>
              <a:t>7</a:t>
            </a:fld>
            <a:endParaRPr lang="de-DE"/>
          </a:p>
        </p:txBody>
      </p:sp>
      <p:sp>
        <p:nvSpPr>
          <p:cNvPr id="6" name="Textfeld 5"/>
          <p:cNvSpPr txBox="1"/>
          <p:nvPr/>
        </p:nvSpPr>
        <p:spPr>
          <a:xfrm>
            <a:off x="1800225" y="6229350"/>
            <a:ext cx="7875554" cy="369332"/>
          </a:xfrm>
          <a:prstGeom prst="rect">
            <a:avLst/>
          </a:prstGeom>
          <a:noFill/>
        </p:spPr>
        <p:txBody>
          <a:bodyPr wrap="none" rtlCol="0">
            <a:spAutoFit/>
          </a:bodyPr>
          <a:lstStyle/>
          <a:p>
            <a:r>
              <a:rPr lang="de-DE" dirty="0">
                <a:sym typeface="Wingdings" panose="05000000000000000000" pitchFamily="2" charset="2"/>
              </a:rPr>
              <a:t></a:t>
            </a:r>
            <a:r>
              <a:rPr lang="de-DE" dirty="0"/>
              <a:t>Neu dazu gekommen: Leseförderung mittwochs von 13:00-14:30 Uhr – bei Doris</a:t>
            </a:r>
          </a:p>
        </p:txBody>
      </p:sp>
      <p:pic>
        <p:nvPicPr>
          <p:cNvPr id="2" name="Grafik 1"/>
          <p:cNvPicPr>
            <a:picLocks noChangeAspect="1"/>
          </p:cNvPicPr>
          <p:nvPr/>
        </p:nvPicPr>
        <p:blipFill>
          <a:blip r:embed="rId2"/>
          <a:stretch>
            <a:fillRect/>
          </a:stretch>
        </p:blipFill>
        <p:spPr>
          <a:xfrm>
            <a:off x="1018759" y="230203"/>
            <a:ext cx="8963441" cy="6368479"/>
          </a:xfrm>
          <a:prstGeom prst="rect">
            <a:avLst/>
          </a:prstGeom>
        </p:spPr>
      </p:pic>
    </p:spTree>
    <p:extLst>
      <p:ext uri="{BB962C8B-B14F-4D97-AF65-F5344CB8AC3E}">
        <p14:creationId xmlns:p14="http://schemas.microsoft.com/office/powerpoint/2010/main" val="32616668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21868" y="548660"/>
            <a:ext cx="6601963" cy="790575"/>
          </a:xfrm>
        </p:spPr>
        <p:txBody>
          <a:bodyPr>
            <a:normAutofit fontScale="90000"/>
          </a:bodyPr>
          <a:lstStyle/>
          <a:p>
            <a:r>
              <a:rPr lang="de-DE" dirty="0" smtClean="0">
                <a:latin typeface="+mn-lt"/>
              </a:rPr>
              <a:t>Ferienaktion Sommer</a:t>
            </a:r>
            <a:endParaRPr lang="de-DE" dirty="0">
              <a:latin typeface="+mn-lt"/>
            </a:endParaRPr>
          </a:p>
        </p:txBody>
      </p:sp>
      <p:sp>
        <p:nvSpPr>
          <p:cNvPr id="4" name="Foliennummernplatzhalter 3"/>
          <p:cNvSpPr>
            <a:spLocks noGrp="1"/>
          </p:cNvSpPr>
          <p:nvPr>
            <p:ph type="sldNum" sz="quarter" idx="12"/>
          </p:nvPr>
        </p:nvSpPr>
        <p:spPr/>
        <p:txBody>
          <a:bodyPr/>
          <a:lstStyle/>
          <a:p>
            <a:fld id="{09A393CC-7D79-4B39-9B41-889DC749949E}" type="slidenum">
              <a:rPr lang="de-DE" smtClean="0"/>
              <a:t>8</a:t>
            </a:fld>
            <a:endParaRPr lang="de-DE"/>
          </a:p>
        </p:txBody>
      </p:sp>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1150" y="1266824"/>
            <a:ext cx="7029450" cy="5272088"/>
          </a:xfrm>
          <a:prstGeom prst="rect">
            <a:avLst/>
          </a:prstGeom>
        </p:spPr>
      </p:pic>
    </p:spTree>
    <p:extLst>
      <p:ext uri="{BB962C8B-B14F-4D97-AF65-F5344CB8AC3E}">
        <p14:creationId xmlns:p14="http://schemas.microsoft.com/office/powerpoint/2010/main" val="21874640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1850" y="300815"/>
            <a:ext cx="10515600" cy="1192083"/>
          </a:xfrm>
        </p:spPr>
        <p:txBody>
          <a:bodyPr/>
          <a:lstStyle/>
          <a:p>
            <a:r>
              <a:rPr lang="de-DE" dirty="0"/>
              <a:t>Ferienaktion Termine</a:t>
            </a:r>
          </a:p>
        </p:txBody>
      </p:sp>
      <p:sp>
        <p:nvSpPr>
          <p:cNvPr id="3" name="Textplatzhalter 2"/>
          <p:cNvSpPr>
            <a:spLocks noGrp="1"/>
          </p:cNvSpPr>
          <p:nvPr>
            <p:ph type="body" idx="1"/>
          </p:nvPr>
        </p:nvSpPr>
        <p:spPr>
          <a:xfrm>
            <a:off x="738544" y="2975267"/>
            <a:ext cx="10515600" cy="2819043"/>
          </a:xfrm>
        </p:spPr>
        <p:txBody>
          <a:bodyPr>
            <a:normAutofit/>
          </a:bodyPr>
          <a:lstStyle/>
          <a:p>
            <a:r>
              <a:rPr lang="de-DE" dirty="0" smtClean="0"/>
              <a:t>Herbstferienaktion</a:t>
            </a:r>
            <a:r>
              <a:rPr lang="de-DE" dirty="0"/>
              <a:t>: 05.10.-16.10.2026</a:t>
            </a:r>
          </a:p>
          <a:p>
            <a:endParaRPr lang="de-DE" dirty="0"/>
          </a:p>
          <a:p>
            <a:r>
              <a:rPr lang="de-DE" dirty="0"/>
              <a:t>Winterferienaktion: 04.01.-08.01.2027 + </a:t>
            </a:r>
            <a:r>
              <a:rPr lang="de-DE" dirty="0" smtClean="0"/>
              <a:t>11.01.2027-12.01.2027</a:t>
            </a:r>
          </a:p>
          <a:p>
            <a:endParaRPr lang="de-DE" dirty="0"/>
          </a:p>
          <a:p>
            <a:endParaRPr lang="de-DE" dirty="0"/>
          </a:p>
          <a:p>
            <a:endParaRPr lang="de-DE" dirty="0"/>
          </a:p>
        </p:txBody>
      </p:sp>
      <p:sp>
        <p:nvSpPr>
          <p:cNvPr id="4" name="Foliennummernplatzhalter 3"/>
          <p:cNvSpPr>
            <a:spLocks noGrp="1"/>
          </p:cNvSpPr>
          <p:nvPr>
            <p:ph type="sldNum" sz="quarter" idx="12"/>
          </p:nvPr>
        </p:nvSpPr>
        <p:spPr/>
        <p:txBody>
          <a:bodyPr/>
          <a:lstStyle/>
          <a:p>
            <a:fld id="{09A393CC-7D79-4B39-9B41-889DC749949E}" type="slidenum">
              <a:rPr lang="de-DE" smtClean="0"/>
              <a:t>9</a:t>
            </a:fld>
            <a:endParaRPr lang="de-DE"/>
          </a:p>
        </p:txBody>
      </p:sp>
    </p:spTree>
    <p:extLst>
      <p:ext uri="{BB962C8B-B14F-4D97-AF65-F5344CB8AC3E}">
        <p14:creationId xmlns:p14="http://schemas.microsoft.com/office/powerpoint/2010/main" val="4930130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0f491ce-6095-42ed-b9df-6dcf0b2d24a5">
      <Terms xmlns="http://schemas.microsoft.com/office/infopath/2007/PartnerControls"/>
    </lcf76f155ced4ddcb4097134ff3c332f>
    <TaxCatchAll xmlns="90b49e32-9193-4234-973a-57fde45ee31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C94A20F49190F4C85E428B1F5AB6BF5" ma:contentTypeVersion="10" ma:contentTypeDescription="Ein neues Dokument erstellen." ma:contentTypeScope="" ma:versionID="4eed5bb5648a6482e31122dca1bc5886">
  <xsd:schema xmlns:xsd="http://www.w3.org/2001/XMLSchema" xmlns:xs="http://www.w3.org/2001/XMLSchema" xmlns:p="http://schemas.microsoft.com/office/2006/metadata/properties" xmlns:ns2="20f491ce-6095-42ed-b9df-6dcf0b2d24a5" xmlns:ns3="90b49e32-9193-4234-973a-57fde45ee316" targetNamespace="http://schemas.microsoft.com/office/2006/metadata/properties" ma:root="true" ma:fieldsID="5566283ae6c3f9b7b2263be3c5e3a550" ns2:_="" ns3:_="">
    <xsd:import namespace="20f491ce-6095-42ed-b9df-6dcf0b2d24a5"/>
    <xsd:import namespace="90b49e32-9193-4234-973a-57fde45ee31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f491ce-6095-42ed-b9df-6dcf0b2d24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1a4544da-2966-4c1c-9617-c1f6f86c4bd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b49e32-9193-4234-973a-57fde45ee31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3dd052b-b444-4870-996a-3b729494d8b8}" ma:internalName="TaxCatchAll" ma:showField="CatchAllData" ma:web="90b49e32-9193-4234-973a-57fde45ee3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62EC5C-B3B0-4D83-A293-79D118A4D8AE}">
  <ds:schemaRefs>
    <ds:schemaRef ds:uri="http://schemas.microsoft.com/sharepoint/v3/contenttype/forms"/>
  </ds:schemaRefs>
</ds:datastoreItem>
</file>

<file path=customXml/itemProps2.xml><?xml version="1.0" encoding="utf-8"?>
<ds:datastoreItem xmlns:ds="http://schemas.openxmlformats.org/officeDocument/2006/customXml" ds:itemID="{BFDBD4F5-B86B-484A-BE34-A87C97114F6D}">
  <ds:schemaRefs>
    <ds:schemaRef ds:uri="http://schemas.microsoft.com/office/2006/documentManagement/types"/>
    <ds:schemaRef ds:uri="http://schemas.microsoft.com/office/2006/metadata/properties"/>
    <ds:schemaRef ds:uri="http://purl.org/dc/dcmitype/"/>
    <ds:schemaRef ds:uri="http://purl.org/dc/terms/"/>
    <ds:schemaRef ds:uri="http://schemas.microsoft.com/office/infopath/2007/PartnerControls"/>
    <ds:schemaRef ds:uri="http://www.w3.org/XML/1998/namespace"/>
    <ds:schemaRef ds:uri="90b49e32-9193-4234-973a-57fde45ee316"/>
    <ds:schemaRef ds:uri="http://schemas.openxmlformats.org/package/2006/metadata/core-properties"/>
    <ds:schemaRef ds:uri="20f491ce-6095-42ed-b9df-6dcf0b2d24a5"/>
    <ds:schemaRef ds:uri="http://purl.org/dc/elements/1.1/"/>
  </ds:schemaRefs>
</ds:datastoreItem>
</file>

<file path=customXml/itemProps3.xml><?xml version="1.0" encoding="utf-8"?>
<ds:datastoreItem xmlns:ds="http://schemas.openxmlformats.org/officeDocument/2006/customXml" ds:itemID="{03AC76A5-2526-49FC-BDC4-826781262111}">
  <ds:schemaRefs>
    <ds:schemaRef ds:uri="20f491ce-6095-42ed-b9df-6dcf0b2d24a5"/>
    <ds:schemaRef ds:uri="90b49e32-9193-4234-973a-57fde45ee3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313</Words>
  <Application>Microsoft Office PowerPoint</Application>
  <PresentationFormat>Breitbild</PresentationFormat>
  <Paragraphs>62</Paragraphs>
  <Slides>11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11</vt:i4>
      </vt:variant>
    </vt:vector>
  </HeadingPairs>
  <TitlesOfParts>
    <vt:vector size="17" baseType="lpstr">
      <vt:lpstr>Arial</vt:lpstr>
      <vt:lpstr>Calibri</vt:lpstr>
      <vt:lpstr>Calibri Light</vt:lpstr>
      <vt:lpstr>Gill Sans MT</vt:lpstr>
      <vt:lpstr>Wingdings</vt:lpstr>
      <vt:lpstr>Office Theme</vt:lpstr>
      <vt:lpstr>PowerPoint-Präsentation</vt:lpstr>
      <vt:lpstr>Vorstellung des Teams Lernmobil</vt:lpstr>
      <vt:lpstr>PowerPoint-Präsentation</vt:lpstr>
      <vt:lpstr>PowerPoint-Präsentation</vt:lpstr>
      <vt:lpstr>Lernzeiten am Nachmittag</vt:lpstr>
      <vt:lpstr>PowerPoint-Präsentation</vt:lpstr>
      <vt:lpstr>PowerPoint-Präsentation</vt:lpstr>
      <vt:lpstr>Ferienaktion Sommer</vt:lpstr>
      <vt:lpstr>Ferienaktion Termine</vt:lpstr>
      <vt:lpstr>Erreichbarkeit</vt:lpstr>
      <vt:lpstr>Lernmobil Viernheim –  Integration durch Bildung e.V.  Lea Römmelt und Sascha Stockmann    Schuelerbetreuung-buerstadt@lernmobil-viernheim.de  Tel. 06206/1566877  www.lernmobil-viernheim.de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Als Familie sind wir stark!</dc:title>
  <dc:creator>Brigitta Eckert</dc:creator>
  <cp:lastModifiedBy>Sascha Stockmann</cp:lastModifiedBy>
  <cp:revision>22</cp:revision>
  <dcterms:created xsi:type="dcterms:W3CDTF">2022-03-05T09:52:33Z</dcterms:created>
  <dcterms:modified xsi:type="dcterms:W3CDTF">2026-06-16T15:39:54Z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0x0101000C94A20F49190F4C85E428B1F5AB6BF5</vt:lpwstr>
  </property>
  <property fmtid="{D5CDD505-2E9C-101B-9397-08002B2CF9AE}" pid="3" name="MediaServiceImageTags">
    <vt:lpwstr/>
  </property>
</Properties>
</file>